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sldIdLst>
    <p:sldId id="256" r:id="rId2"/>
  </p:sldIdLst>
  <p:sldSz cx="37490400" cy="25146000"/>
  <p:notesSz cx="6808788" cy="8086725"/>
  <p:embeddedFontLst>
    <p:embeddedFont>
      <p:font typeface="Domine" panose="02040503040403060204" pitchFamily="18" charset="0"/>
      <p:regular r:id="rId4"/>
    </p:embeddedFont>
    <p:embeddedFont>
      <p:font typeface="Montserrat Semi Bold" pitchFamily="2" charset="77"/>
      <p:regular r:id="rId5"/>
      <p:bold r:id="rId6"/>
    </p:embeddedFont>
  </p:embeddedFontLst>
  <p:custDataLst>
    <p:tags r:id="rId7"/>
  </p:custDataLst>
  <p:defaultTextStyle>
    <a:defPPr>
      <a:defRPr lang="en-US"/>
    </a:defPPr>
    <a:lvl1pPr algn="l" rtl="0" fontAlgn="base">
      <a:spcBef>
        <a:spcPct val="0"/>
      </a:spcBef>
      <a:spcAft>
        <a:spcPct val="0"/>
      </a:spcAft>
      <a:defRPr sz="4000" kern="1200">
        <a:solidFill>
          <a:schemeClr val="tx1"/>
        </a:solidFill>
        <a:latin typeface="Arial"/>
        <a:ea typeface="+mn-ea"/>
        <a:cs typeface="+mn-cs"/>
      </a:defRPr>
    </a:lvl1pPr>
    <a:lvl2pPr marL="457200" algn="l" rtl="0" fontAlgn="base">
      <a:spcBef>
        <a:spcPct val="0"/>
      </a:spcBef>
      <a:spcAft>
        <a:spcPct val="0"/>
      </a:spcAft>
      <a:defRPr sz="4000" kern="1200">
        <a:solidFill>
          <a:schemeClr val="tx1"/>
        </a:solidFill>
        <a:latin typeface="Arial"/>
        <a:ea typeface="+mn-ea"/>
        <a:cs typeface="+mn-cs"/>
      </a:defRPr>
    </a:lvl2pPr>
    <a:lvl3pPr marL="914400" algn="l" rtl="0" fontAlgn="base">
      <a:spcBef>
        <a:spcPct val="0"/>
      </a:spcBef>
      <a:spcAft>
        <a:spcPct val="0"/>
      </a:spcAft>
      <a:defRPr sz="4000" kern="1200">
        <a:solidFill>
          <a:schemeClr val="tx1"/>
        </a:solidFill>
        <a:latin typeface="Arial"/>
        <a:ea typeface="+mn-ea"/>
        <a:cs typeface="+mn-cs"/>
      </a:defRPr>
    </a:lvl3pPr>
    <a:lvl4pPr marL="1371600" algn="l" rtl="0" fontAlgn="base">
      <a:spcBef>
        <a:spcPct val="0"/>
      </a:spcBef>
      <a:spcAft>
        <a:spcPct val="0"/>
      </a:spcAft>
      <a:defRPr sz="4000" kern="1200">
        <a:solidFill>
          <a:schemeClr val="tx1"/>
        </a:solidFill>
        <a:latin typeface="Arial"/>
        <a:ea typeface="+mn-ea"/>
        <a:cs typeface="+mn-cs"/>
      </a:defRPr>
    </a:lvl4pPr>
    <a:lvl5pPr marL="1828800" algn="l" rtl="0" fontAlgn="base">
      <a:spcBef>
        <a:spcPct val="0"/>
      </a:spcBef>
      <a:spcAft>
        <a:spcPct val="0"/>
      </a:spcAft>
      <a:defRPr sz="4000" kern="1200">
        <a:solidFill>
          <a:schemeClr val="tx1"/>
        </a:solidFill>
        <a:latin typeface="Arial"/>
        <a:ea typeface="+mn-ea"/>
        <a:cs typeface="+mn-cs"/>
      </a:defRPr>
    </a:lvl5pPr>
    <a:lvl6pPr marL="2286000" algn="l" defTabSz="914400" rtl="0" eaLnBrk="1" latinLnBrk="0" hangingPunct="1">
      <a:defRPr sz="4000" kern="1200">
        <a:solidFill>
          <a:schemeClr val="tx1"/>
        </a:solidFill>
        <a:latin typeface="Arial"/>
        <a:ea typeface="+mn-ea"/>
        <a:cs typeface="+mn-cs"/>
      </a:defRPr>
    </a:lvl6pPr>
    <a:lvl7pPr marL="2743200" algn="l" defTabSz="914400" rtl="0" eaLnBrk="1" latinLnBrk="0" hangingPunct="1">
      <a:defRPr sz="4000" kern="1200">
        <a:solidFill>
          <a:schemeClr val="tx1"/>
        </a:solidFill>
        <a:latin typeface="Arial"/>
        <a:ea typeface="+mn-ea"/>
        <a:cs typeface="+mn-cs"/>
      </a:defRPr>
    </a:lvl7pPr>
    <a:lvl8pPr marL="3200400" algn="l" defTabSz="914400" rtl="0" eaLnBrk="1" latinLnBrk="0" hangingPunct="1">
      <a:defRPr sz="4000" kern="1200">
        <a:solidFill>
          <a:schemeClr val="tx1"/>
        </a:solidFill>
        <a:latin typeface="Arial"/>
        <a:ea typeface="+mn-ea"/>
        <a:cs typeface="+mn-cs"/>
      </a:defRPr>
    </a:lvl8pPr>
    <a:lvl9pPr marL="3657600" algn="l" defTabSz="914400" rtl="0" eaLnBrk="1" latinLnBrk="0" hangingPunct="1">
      <a:defRPr sz="40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7920" userDrawn="1">
          <p15:clr>
            <a:srgbClr val="A4A3A4"/>
          </p15:clr>
        </p15:guide>
        <p15:guide id="2" pos="118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7988"/>
    <a:srgbClr val="5D8FA1"/>
    <a:srgbClr val="A0BEC8"/>
    <a:srgbClr val="235078"/>
    <a:srgbClr val="1482A5"/>
    <a:srgbClr val="BEBEBE"/>
    <a:srgbClr val="F59696"/>
    <a:srgbClr val="DCDCDC"/>
    <a:srgbClr val="DCE1C8"/>
    <a:srgbClr val="C0EB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32" autoAdjust="0"/>
    <p:restoredTop sz="94660"/>
  </p:normalViewPr>
  <p:slideViewPr>
    <p:cSldViewPr snapToGrid="0">
      <p:cViewPr>
        <p:scale>
          <a:sx n="40" d="100"/>
          <a:sy n="40" d="100"/>
        </p:scale>
        <p:origin x="712" y="-8"/>
      </p:cViewPr>
      <p:guideLst>
        <p:guide orient="horz" pos="7920"/>
        <p:guide pos="11808"/>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tags" Target="tags/tag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51163" cy="404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vl1pPr>
              <a:defRPr sz="1200" smtClean="0">
                <a:latin typeface="Arial" pitchFamily="34" charset="0"/>
              </a:defRPr>
            </a:lvl1pPr>
          </a:lstStyle>
          <a:p>
            <a:pPr>
              <a:defRPr/>
            </a:pPr>
            <a:endParaRPr lang="en-US"/>
          </a:p>
        </p:txBody>
      </p:sp>
      <p:sp>
        <p:nvSpPr>
          <p:cNvPr id="3075" name="Rectangle 3"/>
          <p:cNvSpPr>
            <a:spLocks noGrp="1" noChangeArrowheads="1"/>
          </p:cNvSpPr>
          <p:nvPr>
            <p:ph type="dt" idx="1"/>
          </p:nvPr>
        </p:nvSpPr>
        <p:spPr bwMode="auto">
          <a:xfrm>
            <a:off x="3856038" y="0"/>
            <a:ext cx="2951162" cy="404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vl1pPr algn="r">
              <a:defRPr sz="1200" smtClean="0">
                <a:latin typeface="Arial" pitchFamily="34"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144588" y="606425"/>
            <a:ext cx="4519612" cy="303212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681038" y="3841750"/>
            <a:ext cx="5446712" cy="3638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7680325"/>
            <a:ext cx="2951163" cy="404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smtId="4294967295"/>
            </a:defPPr>
            <a:lvl1pPr>
              <a:defRPr sz="1200" smtClean="0">
                <a:latin typeface="Arial" pitchFamily="34" charset="0"/>
              </a:defRPr>
            </a:lvl1pPr>
          </a:lstStyle>
          <a:p>
            <a:pPr>
              <a:defRPr/>
            </a:pPr>
            <a:endParaRPr lang="en-US"/>
          </a:p>
        </p:txBody>
      </p:sp>
      <p:sp>
        <p:nvSpPr>
          <p:cNvPr id="3079" name="Rectangle 7"/>
          <p:cNvSpPr>
            <a:spLocks noGrp="1" noChangeArrowheads="1"/>
          </p:cNvSpPr>
          <p:nvPr>
            <p:ph type="sldNum" sz="quarter" idx="5"/>
          </p:nvPr>
        </p:nvSpPr>
        <p:spPr bwMode="auto">
          <a:xfrm>
            <a:off x="3856038" y="7680325"/>
            <a:ext cx="2951162" cy="404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smtId="4294967295"/>
            </a:defPPr>
            <a:lvl1pPr algn="r">
              <a:defRPr sz="1200" smtClean="0">
                <a:latin typeface="Arial" pitchFamily="34" charset="0"/>
              </a:defRPr>
            </a:lvl1pPr>
          </a:lstStyle>
          <a:p>
            <a:pPr>
              <a:defRPr/>
            </a:pPr>
            <a:fld id="{FD68BA3D-49E0-46A5-97E9-F72E8ED8D052}" type="slidenum">
              <a:rPr lang="en-US"/>
              <a:pPr>
                <a:defRPr/>
              </a:pPr>
              <a:t>‹#›</a:t>
            </a:fld>
            <a:endParaRPr lang="en-US"/>
          </a:p>
        </p:txBody>
      </p:sp>
    </p:spTree>
    <p:extLst>
      <p:ext uri="{BB962C8B-B14F-4D97-AF65-F5344CB8AC3E}">
        <p14:creationId xmlns:p14="http://schemas.microsoft.com/office/powerpoint/2010/main" val="295240058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fld id="{FE711041-1460-417A-9628-0999F88FE5EF}" type="slidenum">
              <a:rPr lang="en-US" altLang="en-US" sz="1200"/>
              <a:pPr eaLnBrk="1" hangingPunct="1"/>
              <a:t>1</a:t>
            </a:fld>
            <a:endParaRPr lang="en-US" altLang="en-US" sz="1200"/>
          </a:p>
        </p:txBody>
      </p:sp>
      <p:sp>
        <p:nvSpPr>
          <p:cNvPr id="4099" name="Rectangle 2"/>
          <p:cNvSpPr>
            <a:spLocks noGrp="1" noRot="1" noChangeAspect="1" noChangeArrowheads="1" noTextEdit="1"/>
          </p:cNvSpPr>
          <p:nvPr>
            <p:ph type="sldImg"/>
          </p:nvPr>
        </p:nvSpPr>
        <p:spPr>
          <a:xfrm>
            <a:off x="1144588" y="606425"/>
            <a:ext cx="4519612" cy="3032125"/>
          </a:xfrm>
        </p:spPr>
      </p:sp>
      <p:sp>
        <p:nvSpPr>
          <p:cNvPr id="4100" name="Rectangle 3"/>
          <p:cNvSpPr>
            <a:spLocks noGrp="1" noChangeArrowheads="1"/>
          </p:cNvSpPr>
          <p:nvPr>
            <p:ph type="body" idx="1"/>
          </p:nvPr>
        </p:nvSpPr>
        <p:spPr>
          <a:noFill/>
        </p:spPr>
        <p:txBody>
          <a:bodyPr/>
          <a:lstStyle>
            <a:defPPr>
              <a:defRPr kern="1200" smtId="4294967295"/>
            </a:defPPr>
          </a:lstStyle>
          <a:p>
            <a:pPr eaLnBrk="1" hangingPunct="1"/>
            <a:endParaRPr lang="en-US" altLang="en-US">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11161" y="7811351"/>
            <a:ext cx="31868080" cy="5390508"/>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5623871" y="14249609"/>
            <a:ext cx="26242660" cy="6425784"/>
          </a:xfrm>
        </p:spPr>
        <p:txBody>
          <a:bodyPr/>
          <a:lstStyle>
            <a:defPPr>
              <a:defRPr kern="1200" smtId="4294967295"/>
            </a:defPPr>
            <a:lvl1pPr marL="0" indent="0" algn="ctr">
              <a:buNone/>
              <a:defRPr/>
            </a:lvl1pPr>
            <a:lvl2pPr marL="223152" indent="0" algn="ctr">
              <a:buNone/>
              <a:defRPr/>
            </a:lvl2pPr>
            <a:lvl3pPr marL="446305" indent="0" algn="ctr">
              <a:buNone/>
              <a:defRPr/>
            </a:lvl3pPr>
            <a:lvl4pPr marL="669457" indent="0" algn="ctr">
              <a:buNone/>
              <a:defRPr/>
            </a:lvl4pPr>
            <a:lvl5pPr marL="892609" indent="0" algn="ctr">
              <a:buNone/>
              <a:defRPr/>
            </a:lvl5pPr>
            <a:lvl6pPr marL="1115762" indent="0" algn="ctr">
              <a:buNone/>
              <a:defRPr/>
            </a:lvl6pPr>
            <a:lvl7pPr marL="1338915" indent="0" algn="ctr">
              <a:buNone/>
              <a:defRPr/>
            </a:lvl7pPr>
            <a:lvl8pPr marL="1562067" indent="0" algn="ctr">
              <a:buNone/>
              <a:defRPr/>
            </a:lvl8pPr>
            <a:lvl9pPr marL="1785219"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DA95BE68-8CCE-46D6-825E-4C89311130E0}" type="slidenum">
              <a:rPr lang="en-US"/>
              <a:pPr>
                <a:defRPr/>
              </a:pPr>
              <a:t>‹#›</a:t>
            </a:fld>
            <a:endParaRPr lang="en-US"/>
          </a:p>
        </p:txBody>
      </p:sp>
    </p:spTree>
    <p:extLst>
      <p:ext uri="{BB962C8B-B14F-4D97-AF65-F5344CB8AC3E}">
        <p14:creationId xmlns:p14="http://schemas.microsoft.com/office/powerpoint/2010/main" val="1945543096"/>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B474208-0198-4A25-8E49-9981AE94CAD4}" type="slidenum">
              <a:rPr lang="en-US"/>
              <a:pPr>
                <a:defRPr/>
              </a:pPr>
              <a:t>‹#›</a:t>
            </a:fld>
            <a:endParaRPr lang="en-US"/>
          </a:p>
        </p:txBody>
      </p:sp>
    </p:spTree>
    <p:extLst>
      <p:ext uri="{BB962C8B-B14F-4D97-AF65-F5344CB8AC3E}">
        <p14:creationId xmlns:p14="http://schemas.microsoft.com/office/powerpoint/2010/main" val="3114402389"/>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181780" y="1008252"/>
            <a:ext cx="8435031" cy="21454968"/>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1875140" y="1008252"/>
            <a:ext cx="25157868" cy="21454968"/>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DC450EB3-2DBF-480F-84FE-E177DB3F6FE3}" type="slidenum">
              <a:rPr lang="en-US"/>
              <a:pPr>
                <a:defRPr/>
              </a:pPr>
              <a:t>‹#›</a:t>
            </a:fld>
            <a:endParaRPr lang="en-US"/>
          </a:p>
        </p:txBody>
      </p:sp>
    </p:spTree>
    <p:extLst>
      <p:ext uri="{BB962C8B-B14F-4D97-AF65-F5344CB8AC3E}">
        <p14:creationId xmlns:p14="http://schemas.microsoft.com/office/powerpoint/2010/main" val="204215069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1AA1885A-9E93-4209-AD0F-62A47E16BA21}" type="slidenum">
              <a:rPr lang="en-US"/>
              <a:pPr>
                <a:defRPr/>
              </a:pPr>
              <a:t>‹#›</a:t>
            </a:fld>
            <a:endParaRPr lang="en-US"/>
          </a:p>
        </p:txBody>
      </p:sp>
    </p:spTree>
    <p:extLst>
      <p:ext uri="{BB962C8B-B14F-4D97-AF65-F5344CB8AC3E}">
        <p14:creationId xmlns:p14="http://schemas.microsoft.com/office/powerpoint/2010/main" val="2565763336"/>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61483" y="16159053"/>
            <a:ext cx="31866531" cy="4993443"/>
          </a:xfrm>
        </p:spPr>
        <p:txBody>
          <a:bodyPr anchor="t"/>
          <a:lstStyle>
            <a:defPPr>
              <a:defRPr kern="1200" smtId="4294967295"/>
            </a:defPPr>
            <a:lvl1pPr algn="l">
              <a:defRPr sz="1952" b="1" cap="all"/>
            </a:lvl1pPr>
          </a:lstStyle>
          <a:p>
            <a:r>
              <a:rPr lang="en-US"/>
              <a:t>Click to edit Master title style</a:t>
            </a:r>
          </a:p>
        </p:txBody>
      </p:sp>
      <p:sp>
        <p:nvSpPr>
          <p:cNvPr id="3" name="Text Placeholder 2"/>
          <p:cNvSpPr>
            <a:spLocks noGrp="1"/>
          </p:cNvSpPr>
          <p:nvPr>
            <p:ph type="body" idx="1"/>
          </p:nvPr>
        </p:nvSpPr>
        <p:spPr>
          <a:xfrm>
            <a:off x="2961483" y="10658362"/>
            <a:ext cx="31866531" cy="5500688"/>
          </a:xfrm>
        </p:spPr>
        <p:txBody>
          <a:bodyPr anchor="b"/>
          <a:lstStyle>
            <a:defPPr>
              <a:defRPr kern="1200" smtId="4294967295"/>
            </a:defPPr>
            <a:lvl1pPr marL="0" indent="0">
              <a:buNone/>
              <a:defRPr sz="976"/>
            </a:lvl1pPr>
            <a:lvl2pPr marL="223152" indent="0">
              <a:buNone/>
              <a:defRPr sz="879"/>
            </a:lvl2pPr>
            <a:lvl3pPr marL="446305" indent="0">
              <a:buNone/>
              <a:defRPr sz="781"/>
            </a:lvl3pPr>
            <a:lvl4pPr marL="669457" indent="0">
              <a:buNone/>
              <a:defRPr sz="683"/>
            </a:lvl4pPr>
            <a:lvl5pPr marL="892609" indent="0">
              <a:buNone/>
              <a:defRPr sz="683"/>
            </a:lvl5pPr>
            <a:lvl6pPr marL="1115762" indent="0">
              <a:buNone/>
              <a:defRPr sz="683"/>
            </a:lvl6pPr>
            <a:lvl7pPr marL="1338915" indent="0">
              <a:buNone/>
              <a:defRPr sz="683"/>
            </a:lvl7pPr>
            <a:lvl8pPr marL="1562067" indent="0">
              <a:buNone/>
              <a:defRPr sz="683"/>
            </a:lvl8pPr>
            <a:lvl9pPr marL="1785219" indent="0">
              <a:buNone/>
              <a:defRPr sz="683"/>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8D8E578A-D0F8-4058-94E3-8546EF85F9EE}" type="slidenum">
              <a:rPr lang="en-US"/>
              <a:pPr>
                <a:defRPr/>
              </a:pPr>
              <a:t>‹#›</a:t>
            </a:fld>
            <a:endParaRPr lang="en-US"/>
          </a:p>
        </p:txBody>
      </p:sp>
    </p:spTree>
    <p:extLst>
      <p:ext uri="{BB962C8B-B14F-4D97-AF65-F5344CB8AC3E}">
        <p14:creationId xmlns:p14="http://schemas.microsoft.com/office/powerpoint/2010/main" val="4051635505"/>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1875142" y="5868649"/>
            <a:ext cx="16795675" cy="16594573"/>
          </a:xfrm>
        </p:spPr>
        <p:txBody>
          <a:bodyPr/>
          <a:lstStyle>
            <a:defPPr>
              <a:defRPr kern="1200" smtId="4294967295"/>
            </a:defPPr>
            <a:lvl1pPr>
              <a:defRPr sz="1367"/>
            </a:lvl1pPr>
            <a:lvl2pPr>
              <a:defRPr sz="1171"/>
            </a:lvl2pPr>
            <a:lvl3pPr>
              <a:defRPr sz="976"/>
            </a:lvl3pPr>
            <a:lvl4pPr>
              <a:defRPr sz="879"/>
            </a:lvl4pPr>
            <a:lvl5pPr>
              <a:defRPr sz="879"/>
            </a:lvl5pPr>
            <a:lvl6pPr>
              <a:defRPr sz="879"/>
            </a:lvl6pPr>
            <a:lvl7pPr>
              <a:defRPr sz="879"/>
            </a:lvl7pPr>
            <a:lvl8pPr>
              <a:defRPr sz="879"/>
            </a:lvl8pPr>
            <a:lvl9pPr>
              <a:defRPr sz="87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819586" y="5868649"/>
            <a:ext cx="16797223" cy="16594573"/>
          </a:xfrm>
        </p:spPr>
        <p:txBody>
          <a:bodyPr/>
          <a:lstStyle>
            <a:defPPr>
              <a:defRPr kern="1200" smtId="4294967295"/>
            </a:defPPr>
            <a:lvl1pPr>
              <a:defRPr sz="1367"/>
            </a:lvl1pPr>
            <a:lvl2pPr>
              <a:defRPr sz="1171"/>
            </a:lvl2pPr>
            <a:lvl3pPr>
              <a:defRPr sz="976"/>
            </a:lvl3pPr>
            <a:lvl4pPr>
              <a:defRPr sz="879"/>
            </a:lvl4pPr>
            <a:lvl5pPr>
              <a:defRPr sz="879"/>
            </a:lvl5pPr>
            <a:lvl6pPr>
              <a:defRPr sz="879"/>
            </a:lvl6pPr>
            <a:lvl7pPr>
              <a:defRPr sz="879"/>
            </a:lvl7pPr>
            <a:lvl8pPr>
              <a:defRPr sz="879"/>
            </a:lvl8pPr>
            <a:lvl9pPr>
              <a:defRPr sz="87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0AD92783-880D-4EF9-AAA3-0353101734EF}" type="slidenum">
              <a:rPr lang="en-US"/>
              <a:pPr>
                <a:defRPr/>
              </a:pPr>
              <a:t>‹#›</a:t>
            </a:fld>
            <a:endParaRPr lang="en-US"/>
          </a:p>
        </p:txBody>
      </p:sp>
    </p:spTree>
    <p:extLst>
      <p:ext uri="{BB962C8B-B14F-4D97-AF65-F5344CB8AC3E}">
        <p14:creationId xmlns:p14="http://schemas.microsoft.com/office/powerpoint/2010/main" val="201832015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75140" y="1007213"/>
            <a:ext cx="33740120" cy="41910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1875140" y="5628541"/>
            <a:ext cx="16564770" cy="2346003"/>
          </a:xfrm>
        </p:spPr>
        <p:txBody>
          <a:bodyPr anchor="b"/>
          <a:lstStyle>
            <a:defPPr>
              <a:defRPr kern="1200" smtId="4294967295"/>
            </a:defPPr>
            <a:lvl1pPr marL="0" indent="0">
              <a:buNone/>
              <a:defRPr sz="1171" b="1"/>
            </a:lvl1pPr>
            <a:lvl2pPr marL="223152" indent="0">
              <a:buNone/>
              <a:defRPr sz="976" b="1"/>
            </a:lvl2pPr>
            <a:lvl3pPr marL="446305" indent="0">
              <a:buNone/>
              <a:defRPr sz="879" b="1"/>
            </a:lvl3pPr>
            <a:lvl4pPr marL="669457" indent="0">
              <a:buNone/>
              <a:defRPr sz="781" b="1"/>
            </a:lvl4pPr>
            <a:lvl5pPr marL="892609" indent="0">
              <a:buNone/>
              <a:defRPr sz="781" b="1"/>
            </a:lvl5pPr>
            <a:lvl6pPr marL="1115762" indent="0">
              <a:buNone/>
              <a:defRPr sz="781" b="1"/>
            </a:lvl6pPr>
            <a:lvl7pPr marL="1338915" indent="0">
              <a:buNone/>
              <a:defRPr sz="781" b="1"/>
            </a:lvl7pPr>
            <a:lvl8pPr marL="1562067" indent="0">
              <a:buNone/>
              <a:defRPr sz="781" b="1"/>
            </a:lvl8pPr>
            <a:lvl9pPr marL="1785219" indent="0">
              <a:buNone/>
              <a:defRPr sz="781" b="1"/>
            </a:lvl9pPr>
          </a:lstStyle>
          <a:p>
            <a:pPr lvl="0"/>
            <a:r>
              <a:rPr lang="en-US"/>
              <a:t>Click to edit Master text styles</a:t>
            </a:r>
          </a:p>
        </p:txBody>
      </p:sp>
      <p:sp>
        <p:nvSpPr>
          <p:cNvPr id="4" name="Content Placeholder 3"/>
          <p:cNvSpPr>
            <a:spLocks noGrp="1"/>
          </p:cNvSpPr>
          <p:nvPr>
            <p:ph sz="half" idx="2"/>
          </p:nvPr>
        </p:nvSpPr>
        <p:spPr>
          <a:xfrm>
            <a:off x="1875140" y="7974542"/>
            <a:ext cx="16564770" cy="14487638"/>
          </a:xfrm>
        </p:spPr>
        <p:txBody>
          <a:bodyPr/>
          <a:lstStyle>
            <a:defPPr>
              <a:defRPr kern="1200" smtId="4294967295"/>
            </a:defPPr>
            <a:lvl1pPr>
              <a:defRPr sz="1171"/>
            </a:lvl1pPr>
            <a:lvl2pPr>
              <a:defRPr sz="976"/>
            </a:lvl2pPr>
            <a:lvl3pPr>
              <a:defRPr sz="879"/>
            </a:lvl3pPr>
            <a:lvl4pPr>
              <a:defRPr sz="781"/>
            </a:lvl4pPr>
            <a:lvl5pPr>
              <a:defRPr sz="781"/>
            </a:lvl5pPr>
            <a:lvl6pPr>
              <a:defRPr sz="781"/>
            </a:lvl6pPr>
            <a:lvl7pPr>
              <a:defRPr sz="781"/>
            </a:lvl7pPr>
            <a:lvl8pPr>
              <a:defRPr sz="781"/>
            </a:lvl8pPr>
            <a:lvl9pPr>
              <a:defRPr sz="78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044293" y="5628541"/>
            <a:ext cx="16570968" cy="2346003"/>
          </a:xfrm>
        </p:spPr>
        <p:txBody>
          <a:bodyPr anchor="b"/>
          <a:lstStyle>
            <a:defPPr>
              <a:defRPr kern="1200" smtId="4294967295"/>
            </a:defPPr>
            <a:lvl1pPr marL="0" indent="0">
              <a:buNone/>
              <a:defRPr sz="1171" b="1"/>
            </a:lvl1pPr>
            <a:lvl2pPr marL="223152" indent="0">
              <a:buNone/>
              <a:defRPr sz="976" b="1"/>
            </a:lvl2pPr>
            <a:lvl3pPr marL="446305" indent="0">
              <a:buNone/>
              <a:defRPr sz="879" b="1"/>
            </a:lvl3pPr>
            <a:lvl4pPr marL="669457" indent="0">
              <a:buNone/>
              <a:defRPr sz="781" b="1"/>
            </a:lvl4pPr>
            <a:lvl5pPr marL="892609" indent="0">
              <a:buNone/>
              <a:defRPr sz="781" b="1"/>
            </a:lvl5pPr>
            <a:lvl6pPr marL="1115762" indent="0">
              <a:buNone/>
              <a:defRPr sz="781" b="1"/>
            </a:lvl6pPr>
            <a:lvl7pPr marL="1338915" indent="0">
              <a:buNone/>
              <a:defRPr sz="781" b="1"/>
            </a:lvl7pPr>
            <a:lvl8pPr marL="1562067" indent="0">
              <a:buNone/>
              <a:defRPr sz="781" b="1"/>
            </a:lvl8pPr>
            <a:lvl9pPr marL="1785219" indent="0">
              <a:buNone/>
              <a:defRPr sz="781" b="1"/>
            </a:lvl9pPr>
          </a:lstStyle>
          <a:p>
            <a:pPr lvl="0"/>
            <a:r>
              <a:rPr lang="en-US"/>
              <a:t>Click to edit Master text styles</a:t>
            </a:r>
          </a:p>
        </p:txBody>
      </p:sp>
      <p:sp>
        <p:nvSpPr>
          <p:cNvPr id="6" name="Content Placeholder 5"/>
          <p:cNvSpPr>
            <a:spLocks noGrp="1"/>
          </p:cNvSpPr>
          <p:nvPr>
            <p:ph sz="quarter" idx="4"/>
          </p:nvPr>
        </p:nvSpPr>
        <p:spPr>
          <a:xfrm>
            <a:off x="19044293" y="7974542"/>
            <a:ext cx="16570968" cy="14487638"/>
          </a:xfrm>
        </p:spPr>
        <p:txBody>
          <a:bodyPr/>
          <a:lstStyle>
            <a:defPPr>
              <a:defRPr kern="1200" smtId="4294967295"/>
            </a:defPPr>
            <a:lvl1pPr>
              <a:defRPr sz="1171"/>
            </a:lvl1pPr>
            <a:lvl2pPr>
              <a:defRPr sz="976"/>
            </a:lvl2pPr>
            <a:lvl3pPr>
              <a:defRPr sz="879"/>
            </a:lvl3pPr>
            <a:lvl4pPr>
              <a:defRPr sz="781"/>
            </a:lvl4pPr>
            <a:lvl5pPr>
              <a:defRPr sz="781"/>
            </a:lvl5pPr>
            <a:lvl6pPr>
              <a:defRPr sz="781"/>
            </a:lvl6pPr>
            <a:lvl7pPr>
              <a:defRPr sz="781"/>
            </a:lvl7pPr>
            <a:lvl8pPr>
              <a:defRPr sz="781"/>
            </a:lvl8pPr>
            <a:lvl9pPr>
              <a:defRPr sz="78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278D30F0-36CE-423B-87E3-3336EA73C414}" type="slidenum">
              <a:rPr lang="en-US"/>
              <a:pPr>
                <a:defRPr/>
              </a:pPr>
              <a:t>‹#›</a:t>
            </a:fld>
            <a:endParaRPr lang="en-US"/>
          </a:p>
        </p:txBody>
      </p:sp>
    </p:spTree>
    <p:extLst>
      <p:ext uri="{BB962C8B-B14F-4D97-AF65-F5344CB8AC3E}">
        <p14:creationId xmlns:p14="http://schemas.microsoft.com/office/powerpoint/2010/main" val="258422132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F3C68488-87DD-4EF1-ADE4-C23BB20DA123}" type="slidenum">
              <a:rPr lang="en-US"/>
              <a:pPr>
                <a:defRPr/>
              </a:pPr>
              <a:t>‹#›</a:t>
            </a:fld>
            <a:endParaRPr lang="en-US"/>
          </a:p>
        </p:txBody>
      </p:sp>
    </p:spTree>
    <p:extLst>
      <p:ext uri="{BB962C8B-B14F-4D97-AF65-F5344CB8AC3E}">
        <p14:creationId xmlns:p14="http://schemas.microsoft.com/office/powerpoint/2010/main" val="57576423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D04324FF-B463-45BE-A8A2-637C431B850F}" type="slidenum">
              <a:rPr lang="en-US"/>
              <a:pPr>
                <a:defRPr/>
              </a:pPr>
              <a:t>‹#›</a:t>
            </a:fld>
            <a:endParaRPr lang="en-US"/>
          </a:p>
        </p:txBody>
      </p:sp>
    </p:spTree>
    <p:extLst>
      <p:ext uri="{BB962C8B-B14F-4D97-AF65-F5344CB8AC3E}">
        <p14:creationId xmlns:p14="http://schemas.microsoft.com/office/powerpoint/2010/main" val="2507075358"/>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75142" y="1000977"/>
            <a:ext cx="12334083" cy="4260641"/>
          </a:xfrm>
        </p:spPr>
        <p:txBody>
          <a:bodyPr anchor="b"/>
          <a:lstStyle>
            <a:defPPr>
              <a:defRPr kern="1200" smtId="4294967295"/>
            </a:defPPr>
            <a:lvl1pPr algn="l">
              <a:defRPr sz="976" b="1"/>
            </a:lvl1pPr>
          </a:lstStyle>
          <a:p>
            <a:r>
              <a:rPr lang="en-US"/>
              <a:t>Click to edit Master title style</a:t>
            </a:r>
          </a:p>
        </p:txBody>
      </p:sp>
      <p:sp>
        <p:nvSpPr>
          <p:cNvPr id="3" name="Content Placeholder 2"/>
          <p:cNvSpPr>
            <a:spLocks noGrp="1"/>
          </p:cNvSpPr>
          <p:nvPr>
            <p:ph idx="1"/>
          </p:nvPr>
        </p:nvSpPr>
        <p:spPr>
          <a:xfrm>
            <a:off x="14657086" y="1000977"/>
            <a:ext cx="20958175" cy="21461204"/>
          </a:xfrm>
        </p:spPr>
        <p:txBody>
          <a:bodyPr/>
          <a:lstStyle>
            <a:defPPr>
              <a:defRPr kern="1200" smtId="4294967295"/>
            </a:defPPr>
            <a:lvl1pPr>
              <a:defRPr sz="1562"/>
            </a:lvl1pPr>
            <a:lvl2pPr>
              <a:defRPr sz="1367"/>
            </a:lvl2pPr>
            <a:lvl3pPr>
              <a:defRPr sz="1171"/>
            </a:lvl3pPr>
            <a:lvl4pPr>
              <a:defRPr sz="976"/>
            </a:lvl4pPr>
            <a:lvl5pPr>
              <a:defRPr sz="976"/>
            </a:lvl5pPr>
            <a:lvl6pPr>
              <a:defRPr sz="976"/>
            </a:lvl6pPr>
            <a:lvl7pPr>
              <a:defRPr sz="976"/>
            </a:lvl7pPr>
            <a:lvl8pPr>
              <a:defRPr sz="976"/>
            </a:lvl8pPr>
            <a:lvl9pPr>
              <a:defRPr sz="9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75142" y="5261617"/>
            <a:ext cx="12334083" cy="17200563"/>
          </a:xfrm>
        </p:spPr>
        <p:txBody>
          <a:bodyPr/>
          <a:lstStyle>
            <a:defPPr>
              <a:defRPr kern="1200" smtId="4294967295"/>
            </a:defPPr>
            <a:lvl1pPr marL="0" indent="0">
              <a:buNone/>
              <a:defRPr sz="683"/>
            </a:lvl1pPr>
            <a:lvl2pPr marL="223152" indent="0">
              <a:buNone/>
              <a:defRPr sz="586"/>
            </a:lvl2pPr>
            <a:lvl3pPr marL="446305" indent="0">
              <a:buNone/>
              <a:defRPr sz="488"/>
            </a:lvl3pPr>
            <a:lvl4pPr marL="669457" indent="0">
              <a:buNone/>
              <a:defRPr sz="439"/>
            </a:lvl4pPr>
            <a:lvl5pPr marL="892609" indent="0">
              <a:buNone/>
              <a:defRPr sz="439"/>
            </a:lvl5pPr>
            <a:lvl6pPr marL="1115762" indent="0">
              <a:buNone/>
              <a:defRPr sz="439"/>
            </a:lvl6pPr>
            <a:lvl7pPr marL="1338915" indent="0">
              <a:buNone/>
              <a:defRPr sz="439"/>
            </a:lvl7pPr>
            <a:lvl8pPr marL="1562067" indent="0">
              <a:buNone/>
              <a:defRPr sz="439"/>
            </a:lvl8pPr>
            <a:lvl9pPr marL="1785219" indent="0">
              <a:buNone/>
              <a:defRPr sz="439"/>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569AF8B2-148F-4F0B-8BF4-12161EC2D1B2}" type="slidenum">
              <a:rPr lang="en-US"/>
              <a:pPr>
                <a:defRPr/>
              </a:pPr>
              <a:t>‹#›</a:t>
            </a:fld>
            <a:endParaRPr lang="en-US"/>
          </a:p>
        </p:txBody>
      </p:sp>
    </p:spTree>
    <p:extLst>
      <p:ext uri="{BB962C8B-B14F-4D97-AF65-F5344CB8AC3E}">
        <p14:creationId xmlns:p14="http://schemas.microsoft.com/office/powerpoint/2010/main" val="85334203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48690" y="17601785"/>
            <a:ext cx="22493931" cy="2078869"/>
          </a:xfrm>
        </p:spPr>
        <p:txBody>
          <a:bodyPr anchor="b"/>
          <a:lstStyle>
            <a:defPPr>
              <a:defRPr kern="1200" smtId="4294967295"/>
            </a:defPPr>
            <a:lvl1pPr algn="l">
              <a:defRPr sz="976" b="1"/>
            </a:lvl1pPr>
          </a:lstStyle>
          <a:p>
            <a:r>
              <a:rPr lang="en-US"/>
              <a:t>Click to edit Master title style</a:t>
            </a:r>
          </a:p>
        </p:txBody>
      </p:sp>
      <p:sp>
        <p:nvSpPr>
          <p:cNvPr id="3" name="Picture Placeholder 2"/>
          <p:cNvSpPr>
            <a:spLocks noGrp="1"/>
          </p:cNvSpPr>
          <p:nvPr>
            <p:ph type="pic" idx="1"/>
          </p:nvPr>
        </p:nvSpPr>
        <p:spPr>
          <a:xfrm>
            <a:off x="7348690" y="2247259"/>
            <a:ext cx="22493931" cy="15087391"/>
          </a:xfrm>
        </p:spPr>
        <p:txBody>
          <a:bodyPr/>
          <a:lstStyle>
            <a:defPPr>
              <a:defRPr kern="1200" smtId="4294967295"/>
            </a:defPPr>
            <a:lvl1pPr marL="0" indent="0">
              <a:buNone/>
              <a:defRPr sz="1562"/>
            </a:lvl1pPr>
            <a:lvl2pPr marL="223152" indent="0">
              <a:buNone/>
              <a:defRPr sz="1367"/>
            </a:lvl2pPr>
            <a:lvl3pPr marL="446305" indent="0">
              <a:buNone/>
              <a:defRPr sz="1171"/>
            </a:lvl3pPr>
            <a:lvl4pPr marL="669457" indent="0">
              <a:buNone/>
              <a:defRPr sz="976"/>
            </a:lvl4pPr>
            <a:lvl5pPr marL="892609" indent="0">
              <a:buNone/>
              <a:defRPr sz="976"/>
            </a:lvl5pPr>
            <a:lvl6pPr marL="1115762" indent="0">
              <a:buNone/>
              <a:defRPr sz="976"/>
            </a:lvl6pPr>
            <a:lvl7pPr marL="1338915" indent="0">
              <a:buNone/>
              <a:defRPr sz="976"/>
            </a:lvl7pPr>
            <a:lvl8pPr marL="1562067" indent="0">
              <a:buNone/>
              <a:defRPr sz="976"/>
            </a:lvl8pPr>
            <a:lvl9pPr marL="1785219" indent="0">
              <a:buNone/>
              <a:defRPr sz="976"/>
            </a:lvl9pPr>
          </a:lstStyle>
          <a:p>
            <a:pPr lvl="0"/>
            <a:endParaRPr lang="en-US" noProof="0"/>
          </a:p>
        </p:txBody>
      </p:sp>
      <p:sp>
        <p:nvSpPr>
          <p:cNvPr id="4" name="Text Placeholder 3"/>
          <p:cNvSpPr>
            <a:spLocks noGrp="1"/>
          </p:cNvSpPr>
          <p:nvPr>
            <p:ph type="body" sz="half" idx="2"/>
          </p:nvPr>
        </p:nvSpPr>
        <p:spPr>
          <a:xfrm>
            <a:off x="7348690" y="19680655"/>
            <a:ext cx="22493931" cy="2950955"/>
          </a:xfrm>
        </p:spPr>
        <p:txBody>
          <a:bodyPr/>
          <a:lstStyle>
            <a:defPPr>
              <a:defRPr kern="1200" smtId="4294967295"/>
            </a:defPPr>
            <a:lvl1pPr marL="0" indent="0">
              <a:buNone/>
              <a:defRPr sz="683"/>
            </a:lvl1pPr>
            <a:lvl2pPr marL="223152" indent="0">
              <a:buNone/>
              <a:defRPr sz="586"/>
            </a:lvl2pPr>
            <a:lvl3pPr marL="446305" indent="0">
              <a:buNone/>
              <a:defRPr sz="488"/>
            </a:lvl3pPr>
            <a:lvl4pPr marL="669457" indent="0">
              <a:buNone/>
              <a:defRPr sz="439"/>
            </a:lvl4pPr>
            <a:lvl5pPr marL="892609" indent="0">
              <a:buNone/>
              <a:defRPr sz="439"/>
            </a:lvl5pPr>
            <a:lvl6pPr marL="1115762" indent="0">
              <a:buNone/>
              <a:defRPr sz="439"/>
            </a:lvl6pPr>
            <a:lvl7pPr marL="1338915" indent="0">
              <a:buNone/>
              <a:defRPr sz="439"/>
            </a:lvl7pPr>
            <a:lvl8pPr marL="1562067" indent="0">
              <a:buNone/>
              <a:defRPr sz="439"/>
            </a:lvl8pPr>
            <a:lvl9pPr marL="1785219" indent="0">
              <a:buNone/>
              <a:defRPr sz="439"/>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394B4100-3FB4-4EE7-9A6A-3BB0409AD99E}" type="slidenum">
              <a:rPr lang="en-US"/>
              <a:pPr>
                <a:defRPr/>
              </a:pPr>
              <a:t>‹#›</a:t>
            </a:fld>
            <a:endParaRPr lang="en-US"/>
          </a:p>
        </p:txBody>
      </p:sp>
    </p:spTree>
    <p:extLst>
      <p:ext uri="{BB962C8B-B14F-4D97-AF65-F5344CB8AC3E}">
        <p14:creationId xmlns:p14="http://schemas.microsoft.com/office/powerpoint/2010/main" val="18691686"/>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1875141" y="1008252"/>
            <a:ext cx="33741669"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ctr" anchorCtr="0" compatLnSpc="1">
            <a:prstTxWarp prst="textNoShape">
              <a:avLst/>
            </a:prstTxWarp>
          </a:bodyPr>
          <a:lstStyle>
            <a:defPPr>
              <a:defRPr kern="1200" smtId="4294967295"/>
            </a:defPPr>
          </a:lstStyle>
          <a:p>
            <a:pPr lvl="0"/>
            <a:r>
              <a:rPr lang="en-US" altLang="en-US"/>
              <a:t>Click to edit Master title style</a:t>
            </a:r>
          </a:p>
        </p:txBody>
      </p:sp>
      <p:sp>
        <p:nvSpPr>
          <p:cNvPr id="2051" name="Rectangle 3"/>
          <p:cNvSpPr>
            <a:spLocks noGrp="1" noChangeArrowheads="1"/>
          </p:cNvSpPr>
          <p:nvPr>
            <p:ph type="body" idx="1"/>
          </p:nvPr>
        </p:nvSpPr>
        <p:spPr bwMode="auto">
          <a:xfrm>
            <a:off x="1875141" y="5868649"/>
            <a:ext cx="33741669" cy="16594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1875141" y="22899782"/>
            <a:ext cx="8748070" cy="174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defTabSz="2295835">
              <a:defRPr sz="3514" smtClean="0">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2809842" y="22899782"/>
            <a:ext cx="11872270" cy="174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algn="ctr" defTabSz="2295835">
              <a:defRPr sz="3514" smtClean="0">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6868741" y="22899782"/>
            <a:ext cx="8748070" cy="174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algn="r" defTabSz="2295835">
              <a:defRPr sz="3514" smtClean="0">
                <a:latin typeface="Arial" pitchFamily="34" charset="0"/>
              </a:defRPr>
            </a:lvl1pPr>
          </a:lstStyle>
          <a:p>
            <a:pPr>
              <a:defRPr/>
            </a:pPr>
            <a:fld id="{0B35A14E-1105-4CD0-847A-A3FB94D0B890}" type="slidenum">
              <a:rPr lang="en-US"/>
              <a:pPr>
                <a:defRPr/>
              </a:pPr>
              <a:t>‹#›</a:t>
            </a:fld>
            <a:endParaRPr lang="en-US"/>
          </a:p>
        </p:txBody>
      </p:sp>
      <p:pic>
        <p:nvPicPr>
          <p:cNvPr id="2052" name="New picture"/>
          <p:cNvPicPr/>
          <p:nvPr/>
        </p:nvPicPr>
        <p:blipFill>
          <a:blip r:embed="rId13"/>
          <a:stretch>
            <a:fillRect/>
          </a:stretch>
        </p:blipFill>
        <p:spPr>
          <a:xfrm rot="16200000">
            <a:off x="-11909954" y="13210118"/>
            <a:ext cx="16356542" cy="3731683"/>
          </a:xfrm>
          <a:prstGeom prst="rect">
            <a:avLst/>
          </a:prstGeom>
        </p:spPr>
      </p:pic>
      <p:pic>
        <p:nvPicPr>
          <p:cNvPr id="2053" name="New picture"/>
          <p:cNvPicPr/>
          <p:nvPr/>
        </p:nvPicPr>
        <p:blipFill>
          <a:blip r:embed="rId13"/>
          <a:stretch>
            <a:fillRect/>
          </a:stretch>
        </p:blipFill>
        <p:spPr>
          <a:xfrm rot="5400000">
            <a:off x="33043812" y="13210118"/>
            <a:ext cx="16356542" cy="3731683"/>
          </a:xfrm>
          <a:prstGeom prst="rect">
            <a:avLst/>
          </a:prstGeom>
        </p:spPr>
      </p:pic>
      <p:pic>
        <p:nvPicPr>
          <p:cNvPr id="2054" name="New picture"/>
          <p:cNvPicPr/>
          <p:nvPr/>
        </p:nvPicPr>
        <p:blipFill>
          <a:blip r:embed="rId14"/>
          <a:stretch>
            <a:fillRect/>
          </a:stretch>
        </p:blipFill>
        <p:spPr>
          <a:xfrm>
            <a:off x="5944659" y="25728083"/>
            <a:ext cx="25601083" cy="1775354"/>
          </a:xfrm>
          <a:prstGeom prst="rect">
            <a:avLst/>
          </a:prstGeom>
        </p:spPr>
      </p:pic>
      <p:sp>
        <p:nvSpPr>
          <p:cNvPr id="2055" name="New shape"/>
          <p:cNvSpPr/>
          <p:nvPr/>
        </p:nvSpPr>
        <p:spPr>
          <a:xfrm>
            <a:off x="5944658" y="26382927"/>
            <a:ext cx="18745200" cy="14552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168">
                <a:solidFill>
                  <a:srgbClr val="808080"/>
                </a:solidFill>
              </a:rPr>
              <a:t>Template ID: introspectiveporpoise  Size: 48x24</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2295835" rtl="0" eaLnBrk="0" fontAlgn="base" hangingPunct="0">
        <a:spcBef>
          <a:spcPct val="0"/>
        </a:spcBef>
        <a:spcAft>
          <a:spcPct val="0"/>
        </a:spcAft>
        <a:defRPr sz="11079">
          <a:solidFill>
            <a:schemeClr val="tx2"/>
          </a:solidFill>
          <a:latin typeface="+mj-lt"/>
          <a:ea typeface="+mj-ea"/>
          <a:cs typeface="+mj-cs"/>
        </a:defRPr>
      </a:lvl1pPr>
      <a:lvl2pPr algn="ctr" defTabSz="2295835" rtl="0" eaLnBrk="0" fontAlgn="base" hangingPunct="0">
        <a:spcBef>
          <a:spcPct val="0"/>
        </a:spcBef>
        <a:spcAft>
          <a:spcPct val="0"/>
        </a:spcAft>
        <a:defRPr sz="11079">
          <a:solidFill>
            <a:schemeClr val="tx2"/>
          </a:solidFill>
          <a:latin typeface="Arial" pitchFamily="34" charset="0"/>
        </a:defRPr>
      </a:lvl2pPr>
      <a:lvl3pPr algn="ctr" defTabSz="2295835" rtl="0" eaLnBrk="0" fontAlgn="base" hangingPunct="0">
        <a:spcBef>
          <a:spcPct val="0"/>
        </a:spcBef>
        <a:spcAft>
          <a:spcPct val="0"/>
        </a:spcAft>
        <a:defRPr sz="11079">
          <a:solidFill>
            <a:schemeClr val="tx2"/>
          </a:solidFill>
          <a:latin typeface="Arial" pitchFamily="34" charset="0"/>
        </a:defRPr>
      </a:lvl3pPr>
      <a:lvl4pPr algn="ctr" defTabSz="2295835" rtl="0" eaLnBrk="0" fontAlgn="base" hangingPunct="0">
        <a:spcBef>
          <a:spcPct val="0"/>
        </a:spcBef>
        <a:spcAft>
          <a:spcPct val="0"/>
        </a:spcAft>
        <a:defRPr sz="11079">
          <a:solidFill>
            <a:schemeClr val="tx2"/>
          </a:solidFill>
          <a:latin typeface="Arial" pitchFamily="34" charset="0"/>
        </a:defRPr>
      </a:lvl4pPr>
      <a:lvl5pPr algn="ctr" defTabSz="2295835" rtl="0" eaLnBrk="0" fontAlgn="base" hangingPunct="0">
        <a:spcBef>
          <a:spcPct val="0"/>
        </a:spcBef>
        <a:spcAft>
          <a:spcPct val="0"/>
        </a:spcAft>
        <a:defRPr sz="11079">
          <a:solidFill>
            <a:schemeClr val="tx2"/>
          </a:solidFill>
          <a:latin typeface="Arial" pitchFamily="34" charset="0"/>
        </a:defRPr>
      </a:lvl5pPr>
      <a:lvl6pPr marL="223152" algn="ctr" defTabSz="2295835" rtl="0" fontAlgn="base">
        <a:spcBef>
          <a:spcPct val="0"/>
        </a:spcBef>
        <a:spcAft>
          <a:spcPct val="0"/>
        </a:spcAft>
        <a:defRPr sz="11079">
          <a:solidFill>
            <a:schemeClr val="tx2"/>
          </a:solidFill>
          <a:latin typeface="Arial" pitchFamily="34" charset="0"/>
        </a:defRPr>
      </a:lvl6pPr>
      <a:lvl7pPr marL="446305" algn="ctr" defTabSz="2295835" rtl="0" fontAlgn="base">
        <a:spcBef>
          <a:spcPct val="0"/>
        </a:spcBef>
        <a:spcAft>
          <a:spcPct val="0"/>
        </a:spcAft>
        <a:defRPr sz="11079">
          <a:solidFill>
            <a:schemeClr val="tx2"/>
          </a:solidFill>
          <a:latin typeface="Arial" pitchFamily="34" charset="0"/>
        </a:defRPr>
      </a:lvl7pPr>
      <a:lvl8pPr marL="669457" algn="ctr" defTabSz="2295835" rtl="0" fontAlgn="base">
        <a:spcBef>
          <a:spcPct val="0"/>
        </a:spcBef>
        <a:spcAft>
          <a:spcPct val="0"/>
        </a:spcAft>
        <a:defRPr sz="11079">
          <a:solidFill>
            <a:schemeClr val="tx2"/>
          </a:solidFill>
          <a:latin typeface="Arial" pitchFamily="34" charset="0"/>
        </a:defRPr>
      </a:lvl8pPr>
      <a:lvl9pPr marL="892609" algn="ctr" defTabSz="2295835" rtl="0" fontAlgn="base">
        <a:spcBef>
          <a:spcPct val="0"/>
        </a:spcBef>
        <a:spcAft>
          <a:spcPct val="0"/>
        </a:spcAft>
        <a:defRPr sz="11079">
          <a:solidFill>
            <a:schemeClr val="tx2"/>
          </a:solidFill>
          <a:latin typeface="Arial" pitchFamily="34" charset="0"/>
        </a:defRPr>
      </a:lvl9pPr>
    </p:titleStyle>
    <p:bodyStyle>
      <a:defPPr>
        <a:defRPr kern="1200" smtId="4294967295"/>
      </a:defPPr>
      <a:lvl1pPr marL="861616" indent="-861616" algn="l" defTabSz="2295835" rtl="0" eaLnBrk="0" fontAlgn="base" hangingPunct="0">
        <a:spcBef>
          <a:spcPct val="20000"/>
        </a:spcBef>
        <a:spcAft>
          <a:spcPct val="0"/>
        </a:spcAft>
        <a:buChar char="•"/>
        <a:defRPr sz="8053">
          <a:solidFill>
            <a:schemeClr val="tx1"/>
          </a:solidFill>
          <a:latin typeface="+mn-lt"/>
          <a:ea typeface="+mn-ea"/>
          <a:cs typeface="+mn-cs"/>
        </a:defRPr>
      </a:lvl1pPr>
      <a:lvl2pPr marL="1865803" indent="-718272" algn="l" defTabSz="2295835" rtl="0" eaLnBrk="0" fontAlgn="base" hangingPunct="0">
        <a:spcBef>
          <a:spcPct val="20000"/>
        </a:spcBef>
        <a:spcAft>
          <a:spcPct val="0"/>
        </a:spcAft>
        <a:buChar char="–"/>
        <a:defRPr sz="7028">
          <a:solidFill>
            <a:schemeClr val="tx1"/>
          </a:solidFill>
          <a:latin typeface="+mn-lt"/>
        </a:defRPr>
      </a:lvl2pPr>
      <a:lvl3pPr marL="2869987" indent="-574153" algn="l" defTabSz="2295835" rtl="0" eaLnBrk="0" fontAlgn="base" hangingPunct="0">
        <a:spcBef>
          <a:spcPct val="20000"/>
        </a:spcBef>
        <a:spcAft>
          <a:spcPct val="0"/>
        </a:spcAft>
        <a:buChar char="•"/>
        <a:defRPr sz="6003">
          <a:solidFill>
            <a:schemeClr val="tx1"/>
          </a:solidFill>
          <a:latin typeface="+mn-lt"/>
        </a:defRPr>
      </a:lvl3pPr>
      <a:lvl4pPr marL="4016742" indent="-574153" algn="l" defTabSz="2295835" rtl="0" eaLnBrk="0" fontAlgn="base" hangingPunct="0">
        <a:spcBef>
          <a:spcPct val="20000"/>
        </a:spcBef>
        <a:spcAft>
          <a:spcPct val="0"/>
        </a:spcAft>
        <a:buChar char="–"/>
        <a:defRPr sz="5076">
          <a:solidFill>
            <a:schemeClr val="tx1"/>
          </a:solidFill>
          <a:latin typeface="+mn-lt"/>
        </a:defRPr>
      </a:lvl4pPr>
      <a:lvl5pPr marL="5164275" indent="-573377" algn="l" defTabSz="2295835" rtl="0" eaLnBrk="0" fontAlgn="base" hangingPunct="0">
        <a:spcBef>
          <a:spcPct val="20000"/>
        </a:spcBef>
        <a:spcAft>
          <a:spcPct val="0"/>
        </a:spcAft>
        <a:buChar char="»"/>
        <a:defRPr sz="5076">
          <a:solidFill>
            <a:schemeClr val="tx1"/>
          </a:solidFill>
          <a:latin typeface="+mn-lt"/>
        </a:defRPr>
      </a:lvl5pPr>
      <a:lvl6pPr marL="5387427" indent="-573377" algn="l" defTabSz="2295835" rtl="0" fontAlgn="base">
        <a:spcBef>
          <a:spcPct val="20000"/>
        </a:spcBef>
        <a:spcAft>
          <a:spcPct val="0"/>
        </a:spcAft>
        <a:buChar char="»"/>
        <a:defRPr sz="5076">
          <a:solidFill>
            <a:schemeClr val="tx1"/>
          </a:solidFill>
          <a:latin typeface="+mn-lt"/>
        </a:defRPr>
      </a:lvl6pPr>
      <a:lvl7pPr marL="5610579" indent="-573377" algn="l" defTabSz="2295835" rtl="0" fontAlgn="base">
        <a:spcBef>
          <a:spcPct val="20000"/>
        </a:spcBef>
        <a:spcAft>
          <a:spcPct val="0"/>
        </a:spcAft>
        <a:buChar char="»"/>
        <a:defRPr sz="5076">
          <a:solidFill>
            <a:schemeClr val="tx1"/>
          </a:solidFill>
          <a:latin typeface="+mn-lt"/>
        </a:defRPr>
      </a:lvl7pPr>
      <a:lvl8pPr marL="5833731" indent="-573377" algn="l" defTabSz="2295835" rtl="0" fontAlgn="base">
        <a:spcBef>
          <a:spcPct val="20000"/>
        </a:spcBef>
        <a:spcAft>
          <a:spcPct val="0"/>
        </a:spcAft>
        <a:buChar char="»"/>
        <a:defRPr sz="5076">
          <a:solidFill>
            <a:schemeClr val="tx1"/>
          </a:solidFill>
          <a:latin typeface="+mn-lt"/>
        </a:defRPr>
      </a:lvl8pPr>
      <a:lvl9pPr marL="6056883" indent="-573377" algn="l" defTabSz="2295835" rtl="0" fontAlgn="base">
        <a:spcBef>
          <a:spcPct val="20000"/>
        </a:spcBef>
        <a:spcAft>
          <a:spcPct val="0"/>
        </a:spcAft>
        <a:buChar char="»"/>
        <a:defRPr sz="5076">
          <a:solidFill>
            <a:schemeClr val="tx1"/>
          </a:solidFill>
          <a:latin typeface="+mn-lt"/>
        </a:defRPr>
      </a:lvl9pPr>
    </p:bodyStyle>
    <p:otherStyle>
      <a:defPPr>
        <a:defRPr lang="en-US"/>
      </a:defPPr>
      <a:lvl1pPr marL="0" algn="l" defTabSz="446305" rtl="0" eaLnBrk="1" latinLnBrk="0" hangingPunct="1">
        <a:defRPr sz="879" kern="1200">
          <a:solidFill>
            <a:schemeClr val="tx1"/>
          </a:solidFill>
          <a:latin typeface="+mn-lt"/>
          <a:ea typeface="+mn-ea"/>
          <a:cs typeface="+mn-cs"/>
        </a:defRPr>
      </a:lvl1pPr>
      <a:lvl2pPr marL="223152" algn="l" defTabSz="446305" rtl="0" eaLnBrk="1" latinLnBrk="0" hangingPunct="1">
        <a:defRPr sz="879" kern="1200">
          <a:solidFill>
            <a:schemeClr val="tx1"/>
          </a:solidFill>
          <a:latin typeface="+mn-lt"/>
          <a:ea typeface="+mn-ea"/>
          <a:cs typeface="+mn-cs"/>
        </a:defRPr>
      </a:lvl2pPr>
      <a:lvl3pPr marL="446305" algn="l" defTabSz="446305" rtl="0" eaLnBrk="1" latinLnBrk="0" hangingPunct="1">
        <a:defRPr sz="879" kern="1200">
          <a:solidFill>
            <a:schemeClr val="tx1"/>
          </a:solidFill>
          <a:latin typeface="+mn-lt"/>
          <a:ea typeface="+mn-ea"/>
          <a:cs typeface="+mn-cs"/>
        </a:defRPr>
      </a:lvl3pPr>
      <a:lvl4pPr marL="669457" algn="l" defTabSz="446305" rtl="0" eaLnBrk="1" latinLnBrk="0" hangingPunct="1">
        <a:defRPr sz="879" kern="1200">
          <a:solidFill>
            <a:schemeClr val="tx1"/>
          </a:solidFill>
          <a:latin typeface="+mn-lt"/>
          <a:ea typeface="+mn-ea"/>
          <a:cs typeface="+mn-cs"/>
        </a:defRPr>
      </a:lvl4pPr>
      <a:lvl5pPr marL="892609" algn="l" defTabSz="446305" rtl="0" eaLnBrk="1" latinLnBrk="0" hangingPunct="1">
        <a:defRPr sz="879" kern="1200">
          <a:solidFill>
            <a:schemeClr val="tx1"/>
          </a:solidFill>
          <a:latin typeface="+mn-lt"/>
          <a:ea typeface="+mn-ea"/>
          <a:cs typeface="+mn-cs"/>
        </a:defRPr>
      </a:lvl5pPr>
      <a:lvl6pPr marL="1115762" algn="l" defTabSz="446305" rtl="0" eaLnBrk="1" latinLnBrk="0" hangingPunct="1">
        <a:defRPr sz="879" kern="1200">
          <a:solidFill>
            <a:schemeClr val="tx1"/>
          </a:solidFill>
          <a:latin typeface="+mn-lt"/>
          <a:ea typeface="+mn-ea"/>
          <a:cs typeface="+mn-cs"/>
        </a:defRPr>
      </a:lvl6pPr>
      <a:lvl7pPr marL="1338915" algn="l" defTabSz="446305" rtl="0" eaLnBrk="1" latinLnBrk="0" hangingPunct="1">
        <a:defRPr sz="879" kern="1200">
          <a:solidFill>
            <a:schemeClr val="tx1"/>
          </a:solidFill>
          <a:latin typeface="+mn-lt"/>
          <a:ea typeface="+mn-ea"/>
          <a:cs typeface="+mn-cs"/>
        </a:defRPr>
      </a:lvl7pPr>
      <a:lvl8pPr marL="1562067" algn="l" defTabSz="446305" rtl="0" eaLnBrk="1" latinLnBrk="0" hangingPunct="1">
        <a:defRPr sz="879" kern="1200">
          <a:solidFill>
            <a:schemeClr val="tx1"/>
          </a:solidFill>
          <a:latin typeface="+mn-lt"/>
          <a:ea typeface="+mn-ea"/>
          <a:cs typeface="+mn-cs"/>
        </a:defRPr>
      </a:lvl8pPr>
      <a:lvl9pPr marL="1785219" algn="l" defTabSz="446305" rtl="0" eaLnBrk="1" latinLnBrk="0" hangingPunct="1">
        <a:defRPr sz="8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sdp43/BioStatsFinalProject" TargetMode="External"/><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tiff"/><Relationship Id="rId4" Type="http://schemas.openxmlformats.org/officeDocument/2006/relationships/image" Target="../media/image4.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AutoShape 85">
            <a:extLst>
              <a:ext uri="{FF2B5EF4-FFF2-40B4-BE49-F238E27FC236}">
                <a16:creationId xmlns:a16="http://schemas.microsoft.com/office/drawing/2014/main" id="{017BBC1D-50B2-5E4A-BC68-0D8DF22AFD25}"/>
              </a:ext>
            </a:extLst>
          </p:cNvPr>
          <p:cNvSpPr>
            <a:spLocks noChangeArrowheads="1"/>
          </p:cNvSpPr>
          <p:nvPr/>
        </p:nvSpPr>
        <p:spPr bwMode="auto">
          <a:xfrm rot="10559418" flipH="1">
            <a:off x="19016206" y="21043237"/>
            <a:ext cx="10447528" cy="3660770"/>
          </a:xfrm>
          <a:prstGeom prst="curvedDownArrow">
            <a:avLst>
              <a:gd name="adj1" fmla="val 18816"/>
              <a:gd name="adj2" fmla="val 50827"/>
              <a:gd name="adj3" fmla="val 30277"/>
            </a:avLst>
          </a:prstGeom>
          <a:solidFill>
            <a:srgbClr val="F59696"/>
          </a:solidFill>
          <a:ln w="9525">
            <a:noFill/>
            <a:miter lim="800000"/>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2" name="Rectangle: Rounded Corners 1">
            <a:extLst>
              <a:ext uri="{FF2B5EF4-FFF2-40B4-BE49-F238E27FC236}">
                <a16:creationId xmlns:a16="http://schemas.microsoft.com/office/drawing/2014/main" id="{58ABEB7D-7EC3-464A-9B2A-6F756213FB59}"/>
              </a:ext>
            </a:extLst>
          </p:cNvPr>
          <p:cNvSpPr/>
          <p:nvPr/>
        </p:nvSpPr>
        <p:spPr bwMode="auto">
          <a:xfrm>
            <a:off x="420972" y="433267"/>
            <a:ext cx="36581275" cy="5265264"/>
          </a:xfrm>
          <a:prstGeom prst="roundRect">
            <a:avLst/>
          </a:prstGeom>
          <a:solidFill>
            <a:srgbClr val="A0BEC8"/>
          </a:solidFill>
          <a:ln w="9525" cap="flat" cmpd="sng" algn="ctr">
            <a:noFill/>
            <a:prstDash val="solid"/>
            <a:round/>
            <a:headEnd type="none" w="med" len="med"/>
            <a:tailEnd type="none" w="med" len="med"/>
          </a:ln>
          <a:effectLst/>
        </p:spPr>
        <p:txBody>
          <a:bodyPr vert="horz" wrap="square" lIns="52070" tIns="26035" rIns="52070" bIns="26035" numCol="1" rtlCol="0" anchor="t" anchorCtr="0" compatLnSpc="1">
            <a:prstTxWarp prst="textNoShape">
              <a:avLst/>
            </a:prstTxWarp>
          </a:bodyPr>
          <a:lstStyle/>
          <a:p>
            <a:pPr defTabSz="2678609"/>
            <a:endParaRPr lang="en-US" sz="2278">
              <a:latin typeface="Arial" pitchFamily="34" charset="0"/>
            </a:endParaRPr>
          </a:p>
        </p:txBody>
      </p:sp>
      <p:sp>
        <p:nvSpPr>
          <p:cNvPr id="9" name="Text Placeholder 5">
            <a:extLst>
              <a:ext uri="{FF2B5EF4-FFF2-40B4-BE49-F238E27FC236}">
                <a16:creationId xmlns:a16="http://schemas.microsoft.com/office/drawing/2014/main" id="{3468E529-8A16-411A-BDAA-E2A35F304B7D}"/>
              </a:ext>
            </a:extLst>
          </p:cNvPr>
          <p:cNvSpPr txBox="1"/>
          <p:nvPr/>
        </p:nvSpPr>
        <p:spPr>
          <a:xfrm>
            <a:off x="7058254" y="1405122"/>
            <a:ext cx="23519683" cy="2195059"/>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141791">
              <a:spcBef>
                <a:spcPct val="20000"/>
              </a:spcBef>
              <a:defRPr/>
            </a:pPr>
            <a:r>
              <a:rPr lang="en-US" dirty="0">
                <a:solidFill>
                  <a:schemeClr val="bg1"/>
                </a:solidFill>
                <a:latin typeface="Montserrat Semi Bold" panose="00000700000000000000" pitchFamily="50" charset="0"/>
              </a:rPr>
              <a:t>Linear Regression Analysis of Hyena Giggle Fundamental Frequency Versus Age</a:t>
            </a:r>
          </a:p>
        </p:txBody>
      </p:sp>
      <p:sp>
        <p:nvSpPr>
          <p:cNvPr id="10" name="Text Placeholder 5">
            <a:extLst>
              <a:ext uri="{FF2B5EF4-FFF2-40B4-BE49-F238E27FC236}">
                <a16:creationId xmlns:a16="http://schemas.microsoft.com/office/drawing/2014/main" id="{AA1A3D7F-B117-4409-BE6B-6787C15E6108}"/>
              </a:ext>
            </a:extLst>
          </p:cNvPr>
          <p:cNvSpPr txBox="1"/>
          <p:nvPr/>
        </p:nvSpPr>
        <p:spPr>
          <a:xfrm>
            <a:off x="8331200" y="3768901"/>
            <a:ext cx="20828000" cy="1354217"/>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4000" dirty="0">
                <a:solidFill>
                  <a:schemeClr val="bg1"/>
                </a:solidFill>
                <a:latin typeface="Domine" panose="02040503040403060204" pitchFamily="18" charset="0"/>
                <a:cs typeface="Arial" pitchFamily="34" charset="0"/>
              </a:rPr>
              <a:t>Shivani Pandya</a:t>
            </a:r>
          </a:p>
          <a:p>
            <a:pPr algn="ctr">
              <a:defRPr/>
            </a:pPr>
            <a:r>
              <a:rPr lang="en-US" sz="4000" dirty="0">
                <a:solidFill>
                  <a:schemeClr val="bg1"/>
                </a:solidFill>
                <a:latin typeface="Domine" panose="02040503040403060204" pitchFamily="18" charset="0"/>
                <a:cs typeface="Arial" pitchFamily="34" charset="0"/>
              </a:rPr>
              <a:t>Biostatistics Final Presentation</a:t>
            </a:r>
          </a:p>
        </p:txBody>
      </p:sp>
      <p:sp>
        <p:nvSpPr>
          <p:cNvPr id="15" name="AutoShape 85">
            <a:extLst>
              <a:ext uri="{FF2B5EF4-FFF2-40B4-BE49-F238E27FC236}">
                <a16:creationId xmlns:a16="http://schemas.microsoft.com/office/drawing/2014/main" id="{61A3DEB9-5A27-42F6-84CA-1D8F177CDA34}"/>
              </a:ext>
            </a:extLst>
          </p:cNvPr>
          <p:cNvSpPr>
            <a:spLocks noChangeArrowheads="1"/>
          </p:cNvSpPr>
          <p:nvPr/>
        </p:nvSpPr>
        <p:spPr bwMode="auto">
          <a:xfrm rot="5163333" flipH="1">
            <a:off x="31487563" y="10200173"/>
            <a:ext cx="7645610" cy="4117182"/>
          </a:xfrm>
          <a:prstGeom prst="curvedDownArrow">
            <a:avLst>
              <a:gd name="adj1" fmla="val 13741"/>
              <a:gd name="adj2" fmla="val 43468"/>
              <a:gd name="adj3" fmla="val 32956"/>
            </a:avLst>
          </a:prstGeom>
          <a:solidFill>
            <a:srgbClr val="F59696"/>
          </a:solidFill>
          <a:ln w="9525">
            <a:noFill/>
            <a:miter lim="800000"/>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13" name="AutoShape 85">
            <a:extLst>
              <a:ext uri="{FF2B5EF4-FFF2-40B4-BE49-F238E27FC236}">
                <a16:creationId xmlns:a16="http://schemas.microsoft.com/office/drawing/2014/main" id="{6DF993F1-D25C-4D36-A533-F8852256489F}"/>
              </a:ext>
            </a:extLst>
          </p:cNvPr>
          <p:cNvSpPr>
            <a:spLocks noChangeArrowheads="1"/>
          </p:cNvSpPr>
          <p:nvPr/>
        </p:nvSpPr>
        <p:spPr bwMode="auto">
          <a:xfrm rot="13729913" flipH="1">
            <a:off x="2605833" y="18603859"/>
            <a:ext cx="10447528" cy="3660770"/>
          </a:xfrm>
          <a:prstGeom prst="curvedDownArrow">
            <a:avLst>
              <a:gd name="adj1" fmla="val 18816"/>
              <a:gd name="adj2" fmla="val 50827"/>
              <a:gd name="adj3" fmla="val 30277"/>
            </a:avLst>
          </a:prstGeom>
          <a:solidFill>
            <a:srgbClr val="F59696"/>
          </a:solidFill>
          <a:ln w="9525">
            <a:noFill/>
            <a:miter lim="800000"/>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1037" name="AutoShape 85"/>
          <p:cNvSpPr>
            <a:spLocks noChangeArrowheads="1"/>
          </p:cNvSpPr>
          <p:nvPr/>
        </p:nvSpPr>
        <p:spPr bwMode="auto">
          <a:xfrm rot="18867186" flipH="1">
            <a:off x="111357" y="9420884"/>
            <a:ext cx="7413825" cy="2697956"/>
          </a:xfrm>
          <a:prstGeom prst="curvedDownArrow">
            <a:avLst>
              <a:gd name="adj1" fmla="val 22694"/>
              <a:gd name="adj2" fmla="val 65914"/>
              <a:gd name="adj3" fmla="val 39794"/>
            </a:avLst>
          </a:prstGeom>
          <a:solidFill>
            <a:srgbClr val="F59696"/>
          </a:solidFill>
          <a:ln w="9525">
            <a:noFill/>
            <a:miter lim="800000"/>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grpSp>
        <p:nvGrpSpPr>
          <p:cNvPr id="17" name="Group 16">
            <a:extLst>
              <a:ext uri="{FF2B5EF4-FFF2-40B4-BE49-F238E27FC236}">
                <a16:creationId xmlns:a16="http://schemas.microsoft.com/office/drawing/2014/main" id="{5927902F-6CAA-4EB4-AAC2-DBF9D53CB75B}"/>
              </a:ext>
            </a:extLst>
          </p:cNvPr>
          <p:cNvGrpSpPr/>
          <p:nvPr/>
        </p:nvGrpSpPr>
        <p:grpSpPr>
          <a:xfrm>
            <a:off x="259292" y="5799517"/>
            <a:ext cx="36971817" cy="18947081"/>
            <a:chOff x="855406" y="6464459"/>
            <a:chExt cx="42371839" cy="25812740"/>
          </a:xfrm>
        </p:grpSpPr>
        <p:grpSp>
          <p:nvGrpSpPr>
            <p:cNvPr id="7" name="Group 6">
              <a:extLst>
                <a:ext uri="{FF2B5EF4-FFF2-40B4-BE49-F238E27FC236}">
                  <a16:creationId xmlns:a16="http://schemas.microsoft.com/office/drawing/2014/main" id="{D4679D65-B39E-44D7-B4E2-4F0BCB00CA3B}"/>
                </a:ext>
              </a:extLst>
            </p:cNvPr>
            <p:cNvGrpSpPr/>
            <p:nvPr/>
          </p:nvGrpSpPr>
          <p:grpSpPr>
            <a:xfrm>
              <a:off x="855406" y="16622812"/>
              <a:ext cx="15178625" cy="10298592"/>
              <a:chOff x="855406" y="16622812"/>
              <a:chExt cx="15178625" cy="10298592"/>
            </a:xfrm>
          </p:grpSpPr>
          <p:sp>
            <p:nvSpPr>
              <p:cNvPr id="19" name="Oval 81">
                <a:extLst>
                  <a:ext uri="{FF2B5EF4-FFF2-40B4-BE49-F238E27FC236}">
                    <a16:creationId xmlns:a16="http://schemas.microsoft.com/office/drawing/2014/main" id="{2EC6D8E5-5614-4C42-9EF8-431031F97AA6}"/>
                  </a:ext>
                </a:extLst>
              </p:cNvPr>
              <p:cNvSpPr>
                <a:spLocks noChangeArrowheads="1"/>
              </p:cNvSpPr>
              <p:nvPr/>
            </p:nvSpPr>
            <p:spPr bwMode="auto">
              <a:xfrm>
                <a:off x="1046857" y="16926020"/>
                <a:ext cx="14987174" cy="9995384"/>
              </a:xfrm>
              <a:prstGeom prst="ellipse">
                <a:avLst/>
              </a:prstGeom>
              <a:solidFill>
                <a:srgbClr val="BEBEBE"/>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40" name="Oval 81">
                <a:extLst>
                  <a:ext uri="{FF2B5EF4-FFF2-40B4-BE49-F238E27FC236}">
                    <a16:creationId xmlns:a16="http://schemas.microsoft.com/office/drawing/2014/main" id="{7FF6EDBD-F39C-478E-993E-525A4A962EEE}"/>
                  </a:ext>
                </a:extLst>
              </p:cNvPr>
              <p:cNvSpPr>
                <a:spLocks noChangeArrowheads="1"/>
              </p:cNvSpPr>
              <p:nvPr/>
            </p:nvSpPr>
            <p:spPr bwMode="auto">
              <a:xfrm>
                <a:off x="855406" y="16622812"/>
                <a:ext cx="14987174" cy="9995384"/>
              </a:xfrm>
              <a:prstGeom prst="ellipse">
                <a:avLst/>
              </a:prstGeom>
              <a:solidFill>
                <a:srgbClr val="DCDCDC"/>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dirty="0"/>
              </a:p>
            </p:txBody>
          </p:sp>
        </p:grpSp>
        <p:grpSp>
          <p:nvGrpSpPr>
            <p:cNvPr id="12" name="Group 11">
              <a:extLst>
                <a:ext uri="{FF2B5EF4-FFF2-40B4-BE49-F238E27FC236}">
                  <a16:creationId xmlns:a16="http://schemas.microsoft.com/office/drawing/2014/main" id="{F1AAA1B8-4F09-403A-B9C3-8500D63F3BAF}"/>
                </a:ext>
              </a:extLst>
            </p:cNvPr>
            <p:cNvGrpSpPr/>
            <p:nvPr/>
          </p:nvGrpSpPr>
          <p:grpSpPr>
            <a:xfrm>
              <a:off x="28048620" y="16592048"/>
              <a:ext cx="15178625" cy="10298592"/>
              <a:chOff x="28048620" y="16592048"/>
              <a:chExt cx="15178625" cy="10298592"/>
            </a:xfrm>
          </p:grpSpPr>
          <p:sp>
            <p:nvSpPr>
              <p:cNvPr id="20" name="Oval 81">
                <a:extLst>
                  <a:ext uri="{FF2B5EF4-FFF2-40B4-BE49-F238E27FC236}">
                    <a16:creationId xmlns:a16="http://schemas.microsoft.com/office/drawing/2014/main" id="{3EA82CEC-343B-4E42-8C20-3EEA245E4056}"/>
                  </a:ext>
                </a:extLst>
              </p:cNvPr>
              <p:cNvSpPr>
                <a:spLocks noChangeArrowheads="1"/>
              </p:cNvSpPr>
              <p:nvPr/>
            </p:nvSpPr>
            <p:spPr bwMode="auto">
              <a:xfrm>
                <a:off x="28240072" y="16895256"/>
                <a:ext cx="14987174" cy="9995384"/>
              </a:xfrm>
              <a:prstGeom prst="ellipse">
                <a:avLst/>
              </a:prstGeom>
              <a:solidFill>
                <a:srgbClr val="BEBEBE"/>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42" name="Oval 81">
                <a:extLst>
                  <a:ext uri="{FF2B5EF4-FFF2-40B4-BE49-F238E27FC236}">
                    <a16:creationId xmlns:a16="http://schemas.microsoft.com/office/drawing/2014/main" id="{39B92F31-F8F0-4EA9-AC1B-59A0E37297CE}"/>
                  </a:ext>
                </a:extLst>
              </p:cNvPr>
              <p:cNvSpPr>
                <a:spLocks noChangeArrowheads="1"/>
              </p:cNvSpPr>
              <p:nvPr/>
            </p:nvSpPr>
            <p:spPr bwMode="auto">
              <a:xfrm>
                <a:off x="28048620" y="16592048"/>
                <a:ext cx="14987174" cy="9995384"/>
              </a:xfrm>
              <a:prstGeom prst="ellipse">
                <a:avLst/>
              </a:prstGeom>
              <a:solidFill>
                <a:srgbClr val="DCDCDC"/>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grpSp>
        <p:grpSp>
          <p:nvGrpSpPr>
            <p:cNvPr id="11" name="Group 10">
              <a:extLst>
                <a:ext uri="{FF2B5EF4-FFF2-40B4-BE49-F238E27FC236}">
                  <a16:creationId xmlns:a16="http://schemas.microsoft.com/office/drawing/2014/main" id="{FFFD913D-4762-4A29-95EB-28FCAA4E0488}"/>
                </a:ext>
              </a:extLst>
            </p:cNvPr>
            <p:cNvGrpSpPr/>
            <p:nvPr/>
          </p:nvGrpSpPr>
          <p:grpSpPr>
            <a:xfrm>
              <a:off x="14452012" y="21978607"/>
              <a:ext cx="15178625" cy="10298592"/>
              <a:chOff x="14452012" y="21978607"/>
              <a:chExt cx="15178625" cy="10298592"/>
            </a:xfrm>
          </p:grpSpPr>
          <p:sp>
            <p:nvSpPr>
              <p:cNvPr id="21" name="Oval 81">
                <a:extLst>
                  <a:ext uri="{FF2B5EF4-FFF2-40B4-BE49-F238E27FC236}">
                    <a16:creationId xmlns:a16="http://schemas.microsoft.com/office/drawing/2014/main" id="{26B44134-232C-4D96-A04A-7A9E2A5BBEE6}"/>
                  </a:ext>
                </a:extLst>
              </p:cNvPr>
              <p:cNvSpPr>
                <a:spLocks noChangeArrowheads="1"/>
              </p:cNvSpPr>
              <p:nvPr/>
            </p:nvSpPr>
            <p:spPr bwMode="auto">
              <a:xfrm>
                <a:off x="14643464" y="22281817"/>
                <a:ext cx="14987174" cy="9995384"/>
              </a:xfrm>
              <a:prstGeom prst="ellipse">
                <a:avLst/>
              </a:prstGeom>
              <a:solidFill>
                <a:srgbClr val="BEBEBE"/>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41" name="Oval 81">
                <a:extLst>
                  <a:ext uri="{FF2B5EF4-FFF2-40B4-BE49-F238E27FC236}">
                    <a16:creationId xmlns:a16="http://schemas.microsoft.com/office/drawing/2014/main" id="{729CCB52-B6FC-406C-96EC-9F317F510FFA}"/>
                  </a:ext>
                </a:extLst>
              </p:cNvPr>
              <p:cNvSpPr>
                <a:spLocks noChangeArrowheads="1"/>
              </p:cNvSpPr>
              <p:nvPr/>
            </p:nvSpPr>
            <p:spPr bwMode="auto">
              <a:xfrm>
                <a:off x="14452012" y="21978607"/>
                <a:ext cx="14987174" cy="9995384"/>
              </a:xfrm>
              <a:prstGeom prst="ellipse">
                <a:avLst/>
              </a:prstGeom>
              <a:solidFill>
                <a:srgbClr val="DCDCDC"/>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grpSp>
        <p:grpSp>
          <p:nvGrpSpPr>
            <p:cNvPr id="6" name="Group 5">
              <a:extLst>
                <a:ext uri="{FF2B5EF4-FFF2-40B4-BE49-F238E27FC236}">
                  <a16:creationId xmlns:a16="http://schemas.microsoft.com/office/drawing/2014/main" id="{C54CDBF1-AAD8-470F-B784-2B55E444EAAD}"/>
                </a:ext>
              </a:extLst>
            </p:cNvPr>
            <p:cNvGrpSpPr/>
            <p:nvPr/>
          </p:nvGrpSpPr>
          <p:grpSpPr>
            <a:xfrm>
              <a:off x="6603547" y="6464459"/>
              <a:ext cx="15178625" cy="10437009"/>
              <a:chOff x="6603547" y="6464459"/>
              <a:chExt cx="15178625" cy="10437009"/>
            </a:xfrm>
          </p:grpSpPr>
          <p:sp>
            <p:nvSpPr>
              <p:cNvPr id="22" name="Oval 81">
                <a:extLst>
                  <a:ext uri="{FF2B5EF4-FFF2-40B4-BE49-F238E27FC236}">
                    <a16:creationId xmlns:a16="http://schemas.microsoft.com/office/drawing/2014/main" id="{A4D8AB75-B6FB-4E7B-8E4F-F4853EC6DBC1}"/>
                  </a:ext>
                </a:extLst>
              </p:cNvPr>
              <p:cNvSpPr>
                <a:spLocks noChangeArrowheads="1"/>
              </p:cNvSpPr>
              <p:nvPr/>
            </p:nvSpPr>
            <p:spPr bwMode="auto">
              <a:xfrm>
                <a:off x="6794998" y="6906084"/>
                <a:ext cx="14987174" cy="9995384"/>
              </a:xfrm>
              <a:prstGeom prst="ellipse">
                <a:avLst/>
              </a:prstGeom>
              <a:solidFill>
                <a:srgbClr val="BEBEBE"/>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1043" name="Oval 81"/>
              <p:cNvSpPr>
                <a:spLocks noChangeArrowheads="1"/>
              </p:cNvSpPr>
              <p:nvPr/>
            </p:nvSpPr>
            <p:spPr bwMode="auto">
              <a:xfrm>
                <a:off x="6603547" y="6464459"/>
                <a:ext cx="14987174" cy="9995384"/>
              </a:xfrm>
              <a:prstGeom prst="ellipse">
                <a:avLst/>
              </a:prstGeom>
              <a:solidFill>
                <a:srgbClr val="DCDCDC"/>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grpSp>
        <p:grpSp>
          <p:nvGrpSpPr>
            <p:cNvPr id="16" name="Group 15">
              <a:extLst>
                <a:ext uri="{FF2B5EF4-FFF2-40B4-BE49-F238E27FC236}">
                  <a16:creationId xmlns:a16="http://schemas.microsoft.com/office/drawing/2014/main" id="{F5CBCD27-41A2-4BD7-9C9E-E6879B9811F7}"/>
                </a:ext>
              </a:extLst>
            </p:cNvPr>
            <p:cNvGrpSpPr/>
            <p:nvPr/>
          </p:nvGrpSpPr>
          <p:grpSpPr>
            <a:xfrm>
              <a:off x="22300481" y="6602876"/>
              <a:ext cx="15178625" cy="10298592"/>
              <a:chOff x="22300481" y="6602876"/>
              <a:chExt cx="15178625" cy="10298592"/>
            </a:xfrm>
          </p:grpSpPr>
          <p:sp>
            <p:nvSpPr>
              <p:cNvPr id="23" name="Oval 81">
                <a:extLst>
                  <a:ext uri="{FF2B5EF4-FFF2-40B4-BE49-F238E27FC236}">
                    <a16:creationId xmlns:a16="http://schemas.microsoft.com/office/drawing/2014/main" id="{418FCC2E-AFFC-4381-8008-5F3BAA92D086}"/>
                  </a:ext>
                </a:extLst>
              </p:cNvPr>
              <p:cNvSpPr>
                <a:spLocks noChangeArrowheads="1"/>
              </p:cNvSpPr>
              <p:nvPr/>
            </p:nvSpPr>
            <p:spPr bwMode="auto">
              <a:xfrm>
                <a:off x="22491931" y="6906084"/>
                <a:ext cx="14987174" cy="9995384"/>
              </a:xfrm>
              <a:prstGeom prst="ellipse">
                <a:avLst/>
              </a:prstGeom>
              <a:solidFill>
                <a:srgbClr val="BEBEBE"/>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sp>
            <p:nvSpPr>
              <p:cNvPr id="43" name="Oval 81">
                <a:extLst>
                  <a:ext uri="{FF2B5EF4-FFF2-40B4-BE49-F238E27FC236}">
                    <a16:creationId xmlns:a16="http://schemas.microsoft.com/office/drawing/2014/main" id="{24CEA4CA-BE3C-4DE5-AA72-8DB5C68483B8}"/>
                  </a:ext>
                </a:extLst>
              </p:cNvPr>
              <p:cNvSpPr>
                <a:spLocks noChangeArrowheads="1"/>
              </p:cNvSpPr>
              <p:nvPr/>
            </p:nvSpPr>
            <p:spPr bwMode="auto">
              <a:xfrm>
                <a:off x="22300481" y="6602876"/>
                <a:ext cx="14987174" cy="9995384"/>
              </a:xfrm>
              <a:prstGeom prst="ellipse">
                <a:avLst/>
              </a:prstGeom>
              <a:solidFill>
                <a:srgbClr val="DCDCDC"/>
              </a:solidFill>
              <a:ln>
                <a:noFill/>
              </a:ln>
            </p:spPr>
            <p:txBody>
              <a:bodyPr wrap="none" anchor="ctr"/>
              <a:lstStyle>
                <a:defPPr>
                  <a:defRPr kern="1200" smtId="4294967295"/>
                </a:defPPr>
                <a:lvl1pPr eaLnBrk="0" hangingPunct="0">
                  <a:defRPr sz="4000">
                    <a:solidFill>
                      <a:schemeClr val="tx1"/>
                    </a:solidFill>
                    <a:latin typeface="Arial"/>
                  </a:defRPr>
                </a:lvl1pPr>
                <a:lvl2pPr marL="742950" indent="-285750" eaLnBrk="0" hangingPunct="0">
                  <a:defRPr sz="4000">
                    <a:solidFill>
                      <a:schemeClr val="tx1"/>
                    </a:solidFill>
                    <a:latin typeface="Arial"/>
                  </a:defRPr>
                </a:lvl2pPr>
                <a:lvl3pPr marL="1143000" indent="-228600" eaLnBrk="0" hangingPunct="0">
                  <a:defRPr sz="4000">
                    <a:solidFill>
                      <a:schemeClr val="tx1"/>
                    </a:solidFill>
                    <a:latin typeface="Arial"/>
                  </a:defRPr>
                </a:lvl3pPr>
                <a:lvl4pPr marL="1600200" indent="-228600" eaLnBrk="0" hangingPunct="0">
                  <a:defRPr sz="4000">
                    <a:solidFill>
                      <a:schemeClr val="tx1"/>
                    </a:solidFill>
                    <a:latin typeface="Arial"/>
                  </a:defRPr>
                </a:lvl4pPr>
                <a:lvl5pPr marL="2057400" indent="-228600" eaLnBrk="0" hangingPunct="0">
                  <a:defRPr sz="4000">
                    <a:solidFill>
                      <a:schemeClr val="tx1"/>
                    </a:solidFill>
                    <a:latin typeface="Arial"/>
                  </a:defRPr>
                </a:lvl5pPr>
                <a:lvl6pPr marL="2514600" indent="-228600" eaLnBrk="0" fontAlgn="base" hangingPunct="0">
                  <a:spcBef>
                    <a:spcPct val="0"/>
                  </a:spcBef>
                  <a:spcAft>
                    <a:spcPct val="0"/>
                  </a:spcAft>
                  <a:defRPr sz="4000">
                    <a:solidFill>
                      <a:schemeClr val="tx1"/>
                    </a:solidFill>
                    <a:latin typeface="Arial"/>
                  </a:defRPr>
                </a:lvl6pPr>
                <a:lvl7pPr marL="2971800" indent="-228600" eaLnBrk="0" fontAlgn="base" hangingPunct="0">
                  <a:spcBef>
                    <a:spcPct val="0"/>
                  </a:spcBef>
                  <a:spcAft>
                    <a:spcPct val="0"/>
                  </a:spcAft>
                  <a:defRPr sz="4000">
                    <a:solidFill>
                      <a:schemeClr val="tx1"/>
                    </a:solidFill>
                    <a:latin typeface="Arial"/>
                  </a:defRPr>
                </a:lvl7pPr>
                <a:lvl8pPr marL="3429000" indent="-228600" eaLnBrk="0" fontAlgn="base" hangingPunct="0">
                  <a:spcBef>
                    <a:spcPct val="0"/>
                  </a:spcBef>
                  <a:spcAft>
                    <a:spcPct val="0"/>
                  </a:spcAft>
                  <a:defRPr sz="4000">
                    <a:solidFill>
                      <a:schemeClr val="tx1"/>
                    </a:solidFill>
                    <a:latin typeface="Arial"/>
                  </a:defRPr>
                </a:lvl8pPr>
                <a:lvl9pPr marL="3886200" indent="-228600" eaLnBrk="0" fontAlgn="base" hangingPunct="0">
                  <a:spcBef>
                    <a:spcPct val="0"/>
                  </a:spcBef>
                  <a:spcAft>
                    <a:spcPct val="0"/>
                  </a:spcAft>
                  <a:defRPr sz="4000">
                    <a:solidFill>
                      <a:schemeClr val="tx1"/>
                    </a:solidFill>
                    <a:latin typeface="Arial"/>
                  </a:defRPr>
                </a:lvl9pPr>
              </a:lstStyle>
              <a:p>
                <a:pPr eaLnBrk="1" hangingPunct="1"/>
                <a:endParaRPr lang="en-US" altLang="en-US" sz="1952"/>
              </a:p>
            </p:txBody>
          </p:sp>
        </p:grpSp>
      </p:grpSp>
      <p:sp>
        <p:nvSpPr>
          <p:cNvPr id="3" name="TextBox 2">
            <a:extLst>
              <a:ext uri="{FF2B5EF4-FFF2-40B4-BE49-F238E27FC236}">
                <a16:creationId xmlns:a16="http://schemas.microsoft.com/office/drawing/2014/main" id="{76F5F059-7763-40EC-9D33-F41BF62183BF}"/>
              </a:ext>
            </a:extLst>
          </p:cNvPr>
          <p:cNvSpPr txBox="1"/>
          <p:nvPr/>
        </p:nvSpPr>
        <p:spPr>
          <a:xfrm>
            <a:off x="7829597" y="6539145"/>
            <a:ext cx="7691488" cy="584775"/>
          </a:xfrm>
          <a:prstGeom prst="rect">
            <a:avLst/>
          </a:prstGeom>
          <a:noFill/>
        </p:spPr>
        <p:txBody>
          <a:bodyPr wrap="square" rtlCol="0">
            <a:spAutoFit/>
          </a:bodyPr>
          <a:lstStyle/>
          <a:p>
            <a:pPr algn="ctr"/>
            <a:r>
              <a:rPr lang="en-US" sz="3200" b="1" dirty="0">
                <a:solidFill>
                  <a:srgbClr val="5D8FA1"/>
                </a:solidFill>
                <a:latin typeface="Montserrat Semi Bold" panose="00000700000000000000" pitchFamily="50" charset="0"/>
              </a:rPr>
              <a:t>Introduction</a:t>
            </a:r>
          </a:p>
        </p:txBody>
      </p:sp>
      <p:sp>
        <p:nvSpPr>
          <p:cNvPr id="4" name="TextBox 3">
            <a:extLst>
              <a:ext uri="{FF2B5EF4-FFF2-40B4-BE49-F238E27FC236}">
                <a16:creationId xmlns:a16="http://schemas.microsoft.com/office/drawing/2014/main" id="{BB8BCC94-5A48-49CD-AE0B-3BABC264569C}"/>
              </a:ext>
            </a:extLst>
          </p:cNvPr>
          <p:cNvSpPr txBox="1"/>
          <p:nvPr/>
        </p:nvSpPr>
        <p:spPr>
          <a:xfrm>
            <a:off x="6499018" y="10516186"/>
            <a:ext cx="10691871" cy="1323439"/>
          </a:xfrm>
          <a:prstGeom prst="rect">
            <a:avLst/>
          </a:prstGeom>
          <a:noFill/>
        </p:spPr>
        <p:txBody>
          <a:bodyPr wrap="square" rtlCol="0">
            <a:spAutoFit/>
          </a:bodyPr>
          <a:lstStyle/>
          <a:p>
            <a:pPr algn="ctr"/>
            <a:r>
              <a:rPr lang="en-US" sz="2000" dirty="0">
                <a:latin typeface="+mj-lt"/>
              </a:rPr>
              <a:t>Hyenas, famously, laugh (Whitlock and Schluter). </a:t>
            </a:r>
            <a:r>
              <a:rPr lang="en-US" sz="2000" dirty="0" err="1">
                <a:latin typeface="+mj-lt"/>
              </a:rPr>
              <a:t>Mathevon</a:t>
            </a:r>
            <a:r>
              <a:rPr lang="en-US" sz="2000" dirty="0">
                <a:latin typeface="+mj-lt"/>
              </a:rPr>
              <a:t> et al. 2010 researched several aspects of hyena giggles. One of these studies included measuring spectral properties of these giggles. This study investigated 16 hyenas and compared their fundamental frequencies to their ages (Fig. 1). </a:t>
            </a:r>
            <a:endParaRPr lang="en-US" sz="1708" dirty="0">
              <a:latin typeface="+mj-lt"/>
            </a:endParaRPr>
          </a:p>
        </p:txBody>
      </p:sp>
      <p:sp>
        <p:nvSpPr>
          <p:cNvPr id="24" name="TextBox 23">
            <a:extLst>
              <a:ext uri="{FF2B5EF4-FFF2-40B4-BE49-F238E27FC236}">
                <a16:creationId xmlns:a16="http://schemas.microsoft.com/office/drawing/2014/main" id="{E1CC18A6-93EE-4FA9-999D-18129CE32977}"/>
              </a:ext>
            </a:extLst>
          </p:cNvPr>
          <p:cNvSpPr txBox="1"/>
          <p:nvPr/>
        </p:nvSpPr>
        <p:spPr>
          <a:xfrm>
            <a:off x="2952125" y="13636458"/>
            <a:ext cx="7691488" cy="584775"/>
          </a:xfrm>
          <a:prstGeom prst="rect">
            <a:avLst/>
          </a:prstGeom>
          <a:noFill/>
        </p:spPr>
        <p:txBody>
          <a:bodyPr wrap="square" rtlCol="0">
            <a:spAutoFit/>
          </a:bodyPr>
          <a:lstStyle/>
          <a:p>
            <a:pPr algn="ctr"/>
            <a:r>
              <a:rPr lang="en-US" sz="3200" b="1" dirty="0">
                <a:solidFill>
                  <a:srgbClr val="5D8FA1"/>
                </a:solidFill>
                <a:latin typeface="Montserrat Semi Bold" panose="00000700000000000000" pitchFamily="50" charset="0"/>
              </a:rPr>
              <a:t>Sample Details</a:t>
            </a:r>
          </a:p>
        </p:txBody>
      </p:sp>
      <p:sp>
        <p:nvSpPr>
          <p:cNvPr id="25" name="TextBox 24">
            <a:extLst>
              <a:ext uri="{FF2B5EF4-FFF2-40B4-BE49-F238E27FC236}">
                <a16:creationId xmlns:a16="http://schemas.microsoft.com/office/drawing/2014/main" id="{63B25C99-FCA8-4771-8146-756030D2120A}"/>
              </a:ext>
            </a:extLst>
          </p:cNvPr>
          <p:cNvSpPr txBox="1"/>
          <p:nvPr/>
        </p:nvSpPr>
        <p:spPr>
          <a:xfrm>
            <a:off x="1361670" y="15435425"/>
            <a:ext cx="4105529" cy="3139321"/>
          </a:xfrm>
          <a:prstGeom prst="rect">
            <a:avLst/>
          </a:prstGeom>
          <a:noFill/>
        </p:spPr>
        <p:txBody>
          <a:bodyPr wrap="square" rtlCol="0">
            <a:spAutoFit/>
          </a:bodyPr>
          <a:lstStyle/>
          <a:p>
            <a:pPr algn="ctr"/>
            <a:r>
              <a:rPr lang="en-US" sz="1800" dirty="0"/>
              <a:t>This data set was taken from Practice Problem 1 in Chapter 16 of Whitlock and Schluter’s “The Analysis of Biological Data.”</a:t>
            </a:r>
          </a:p>
          <a:p>
            <a:pPr algn="ctr"/>
            <a:endParaRPr lang="en-US" sz="1800" dirty="0"/>
          </a:p>
          <a:p>
            <a:pPr algn="ctr"/>
            <a:endParaRPr lang="en-US" sz="1800" dirty="0"/>
          </a:p>
          <a:p>
            <a:pPr algn="ctr"/>
            <a:r>
              <a:rPr lang="en-US" sz="1800" dirty="0"/>
              <a:t>The sample size for this data is 16. There are two continuous numerical variables: age, which is measured in years, and fundamental frequency, which is measured in hertz. </a:t>
            </a:r>
          </a:p>
        </p:txBody>
      </p:sp>
      <p:sp>
        <p:nvSpPr>
          <p:cNvPr id="26" name="TextBox 25">
            <a:extLst>
              <a:ext uri="{FF2B5EF4-FFF2-40B4-BE49-F238E27FC236}">
                <a16:creationId xmlns:a16="http://schemas.microsoft.com/office/drawing/2014/main" id="{BFADF2F8-88AE-4788-9006-52AF3010800A}"/>
              </a:ext>
            </a:extLst>
          </p:cNvPr>
          <p:cNvSpPr txBox="1"/>
          <p:nvPr/>
        </p:nvSpPr>
        <p:spPr>
          <a:xfrm>
            <a:off x="14896416" y="18207964"/>
            <a:ext cx="7691488" cy="584775"/>
          </a:xfrm>
          <a:prstGeom prst="rect">
            <a:avLst/>
          </a:prstGeom>
          <a:noFill/>
        </p:spPr>
        <p:txBody>
          <a:bodyPr wrap="square" rtlCol="0">
            <a:spAutoFit/>
          </a:bodyPr>
          <a:lstStyle/>
          <a:p>
            <a:pPr algn="ctr"/>
            <a:r>
              <a:rPr lang="en-US" sz="3200" b="1" dirty="0">
                <a:solidFill>
                  <a:srgbClr val="5D8FA1"/>
                </a:solidFill>
                <a:latin typeface="Montserrat Semi Bold" panose="00000700000000000000" pitchFamily="50" charset="0"/>
              </a:rPr>
              <a:t>Purpose</a:t>
            </a:r>
          </a:p>
        </p:txBody>
      </p:sp>
      <p:sp>
        <p:nvSpPr>
          <p:cNvPr id="27" name="TextBox 26">
            <a:extLst>
              <a:ext uri="{FF2B5EF4-FFF2-40B4-BE49-F238E27FC236}">
                <a16:creationId xmlns:a16="http://schemas.microsoft.com/office/drawing/2014/main" id="{1467034A-39FB-448D-A8E6-A895FA29A735}"/>
              </a:ext>
            </a:extLst>
          </p:cNvPr>
          <p:cNvSpPr txBox="1"/>
          <p:nvPr/>
        </p:nvSpPr>
        <p:spPr>
          <a:xfrm>
            <a:off x="13533728" y="20079936"/>
            <a:ext cx="10589998" cy="2308324"/>
          </a:xfrm>
          <a:prstGeom prst="rect">
            <a:avLst/>
          </a:prstGeom>
          <a:noFill/>
        </p:spPr>
        <p:txBody>
          <a:bodyPr wrap="square" rtlCol="0">
            <a:spAutoFit/>
          </a:bodyPr>
          <a:lstStyle/>
          <a:p>
            <a:pPr algn="ctr"/>
            <a:r>
              <a:rPr lang="en-US" sz="1800" b="1" dirty="0"/>
              <a:t>Scientific question being asked in this analysis:</a:t>
            </a:r>
            <a:endParaRPr lang="en-US" sz="1800" dirty="0"/>
          </a:p>
          <a:p>
            <a:pPr algn="ctr"/>
            <a:r>
              <a:rPr lang="en-US" sz="1800" dirty="0"/>
              <a:t>Is there a linear relationship between age of hyena and fundamental frequency of hyena laughter?</a:t>
            </a:r>
          </a:p>
          <a:p>
            <a:pPr algn="ctr"/>
            <a:endParaRPr lang="en-US" sz="1800" dirty="0"/>
          </a:p>
          <a:p>
            <a:pPr algn="ctr"/>
            <a:endParaRPr lang="en-US" sz="1800" dirty="0"/>
          </a:p>
          <a:p>
            <a:pPr algn="ctr"/>
            <a:r>
              <a:rPr lang="en-US" sz="1800" b="1" dirty="0"/>
              <a:t>The null and alternative hypotheses </a:t>
            </a:r>
            <a:endParaRPr lang="en-US" sz="1800" dirty="0"/>
          </a:p>
          <a:p>
            <a:pPr algn="ctr"/>
            <a:r>
              <a:rPr lang="en-US" sz="1800" dirty="0"/>
              <a:t>Ho: the slope of the regression of hyena sound spectral properties and their age is zero (</a:t>
            </a:r>
            <a:r>
              <a:rPr lang="el-GR" sz="1800" dirty="0"/>
              <a:t>β</a:t>
            </a:r>
            <a:r>
              <a:rPr lang="en-US" sz="1800" dirty="0"/>
              <a:t>=0).</a:t>
            </a:r>
          </a:p>
          <a:p>
            <a:pPr algn="ctr"/>
            <a:r>
              <a:rPr lang="en-US" sz="1800" dirty="0"/>
              <a:t>Ha: the slope of the regression of hyena sound spectral properties and their age is not zero (</a:t>
            </a:r>
            <a:r>
              <a:rPr lang="el-GR" sz="1800" dirty="0"/>
              <a:t>β</a:t>
            </a:r>
            <a:r>
              <a:rPr lang="en-US" sz="1800" dirty="0"/>
              <a:t>≠0).</a:t>
            </a:r>
          </a:p>
          <a:p>
            <a:pPr algn="ctr"/>
            <a:endParaRPr lang="en-US" sz="1800" dirty="0"/>
          </a:p>
        </p:txBody>
      </p:sp>
      <p:sp>
        <p:nvSpPr>
          <p:cNvPr id="28" name="TextBox 27">
            <a:extLst>
              <a:ext uri="{FF2B5EF4-FFF2-40B4-BE49-F238E27FC236}">
                <a16:creationId xmlns:a16="http://schemas.microsoft.com/office/drawing/2014/main" id="{0D6E7DEF-3AC4-42E1-A1EB-D1CE420D375D}"/>
              </a:ext>
            </a:extLst>
          </p:cNvPr>
          <p:cNvSpPr txBox="1"/>
          <p:nvPr/>
        </p:nvSpPr>
        <p:spPr>
          <a:xfrm>
            <a:off x="26679735" y="13797592"/>
            <a:ext cx="7691488" cy="584775"/>
          </a:xfrm>
          <a:prstGeom prst="rect">
            <a:avLst/>
          </a:prstGeom>
          <a:noFill/>
        </p:spPr>
        <p:txBody>
          <a:bodyPr wrap="square" rtlCol="0">
            <a:spAutoFit/>
          </a:bodyPr>
          <a:lstStyle/>
          <a:p>
            <a:pPr algn="ctr"/>
            <a:r>
              <a:rPr lang="en-US" sz="3200" b="1" dirty="0">
                <a:solidFill>
                  <a:srgbClr val="5D8FA1"/>
                </a:solidFill>
                <a:latin typeface="Montserrat Semi Bold" panose="00000700000000000000" pitchFamily="50" charset="0"/>
              </a:rPr>
              <a:t>Regression Analysis</a:t>
            </a:r>
          </a:p>
        </p:txBody>
      </p:sp>
      <p:sp>
        <p:nvSpPr>
          <p:cNvPr id="29" name="TextBox 28">
            <a:extLst>
              <a:ext uri="{FF2B5EF4-FFF2-40B4-BE49-F238E27FC236}">
                <a16:creationId xmlns:a16="http://schemas.microsoft.com/office/drawing/2014/main" id="{B32042E6-00F7-423A-A497-851DD656951C}"/>
              </a:ext>
            </a:extLst>
          </p:cNvPr>
          <p:cNvSpPr txBox="1"/>
          <p:nvPr/>
        </p:nvSpPr>
        <p:spPr>
          <a:xfrm>
            <a:off x="25796353" y="14743945"/>
            <a:ext cx="9458253" cy="2585323"/>
          </a:xfrm>
          <a:prstGeom prst="rect">
            <a:avLst/>
          </a:prstGeom>
          <a:noFill/>
        </p:spPr>
        <p:txBody>
          <a:bodyPr wrap="square" rtlCol="0">
            <a:spAutoFit/>
          </a:bodyPr>
          <a:lstStyle/>
          <a:p>
            <a:pPr algn="ctr"/>
            <a:r>
              <a:rPr lang="en-US" sz="1800" dirty="0"/>
              <a:t>The type of test used in this analysis is a one sample t-test using the slope of regression. The summary of the regression analysis highlights the slope and intercept of the least squares regression line, as well as the t test statistic and p-value.</a:t>
            </a:r>
          </a:p>
          <a:p>
            <a:pPr algn="ctr"/>
            <a:endParaRPr lang="en-US" sz="1800" dirty="0"/>
          </a:p>
          <a:p>
            <a:pPr algn="ctr"/>
            <a:r>
              <a:rPr lang="en-US" sz="1800" dirty="0"/>
              <a:t>The regression summary shows that the t test statistic is -2.819 (Fig. 2), which has an absolute value greater than the critical value of 2.14 from the t-distribution (with degrees of freedom that are 16-2=14). The p-value is 0.0136. Our alpha level value is 0.05.  </a:t>
            </a:r>
          </a:p>
          <a:p>
            <a:pPr algn="ctr"/>
            <a:endParaRPr lang="en-US" sz="1800" dirty="0"/>
          </a:p>
          <a:p>
            <a:pPr algn="ctr"/>
            <a:endParaRPr lang="en-US" sz="1800" dirty="0"/>
          </a:p>
        </p:txBody>
      </p:sp>
      <p:sp>
        <p:nvSpPr>
          <p:cNvPr id="30" name="TextBox 29">
            <a:extLst>
              <a:ext uri="{FF2B5EF4-FFF2-40B4-BE49-F238E27FC236}">
                <a16:creationId xmlns:a16="http://schemas.microsoft.com/office/drawing/2014/main" id="{D3567200-FD6C-4913-BFAA-BA65AC0A65F4}"/>
              </a:ext>
            </a:extLst>
          </p:cNvPr>
          <p:cNvSpPr txBox="1"/>
          <p:nvPr/>
        </p:nvSpPr>
        <p:spPr>
          <a:xfrm>
            <a:off x="21521559" y="6487458"/>
            <a:ext cx="7691488" cy="584775"/>
          </a:xfrm>
          <a:prstGeom prst="rect">
            <a:avLst/>
          </a:prstGeom>
          <a:noFill/>
        </p:spPr>
        <p:txBody>
          <a:bodyPr wrap="square" rtlCol="0">
            <a:spAutoFit/>
          </a:bodyPr>
          <a:lstStyle/>
          <a:p>
            <a:pPr algn="ctr"/>
            <a:r>
              <a:rPr lang="en-US" sz="3200" b="1" dirty="0">
                <a:solidFill>
                  <a:srgbClr val="5D8FA1"/>
                </a:solidFill>
                <a:latin typeface="Montserrat Semi Bold" panose="00000700000000000000" pitchFamily="50" charset="0"/>
              </a:rPr>
              <a:t>Conclusions</a:t>
            </a:r>
          </a:p>
        </p:txBody>
      </p:sp>
      <p:sp>
        <p:nvSpPr>
          <p:cNvPr id="31" name="TextBox 30">
            <a:extLst>
              <a:ext uri="{FF2B5EF4-FFF2-40B4-BE49-F238E27FC236}">
                <a16:creationId xmlns:a16="http://schemas.microsoft.com/office/drawing/2014/main" id="{2753E027-9019-43FF-976D-E742F6876784}"/>
              </a:ext>
            </a:extLst>
          </p:cNvPr>
          <p:cNvSpPr txBox="1"/>
          <p:nvPr/>
        </p:nvSpPr>
        <p:spPr>
          <a:xfrm>
            <a:off x="21004076" y="10917864"/>
            <a:ext cx="9011658" cy="1200329"/>
          </a:xfrm>
          <a:prstGeom prst="rect">
            <a:avLst/>
          </a:prstGeom>
          <a:noFill/>
        </p:spPr>
        <p:txBody>
          <a:bodyPr wrap="square" rtlCol="0">
            <a:spAutoFit/>
          </a:bodyPr>
          <a:lstStyle/>
          <a:p>
            <a:pPr algn="ctr"/>
            <a:r>
              <a:rPr lang="en-US" sz="1800" dirty="0"/>
              <a:t>Since the p-value is less than our alpha value of 0.05, we can reject the null hypothesis that the slope of the regression of hyena sound spectral properties and their age is zero. We can conclude that there is some type of nonzero relationship between hyena laughter fundamental frequency and their age.</a:t>
            </a:r>
          </a:p>
        </p:txBody>
      </p:sp>
      <p:pic>
        <p:nvPicPr>
          <p:cNvPr id="8" name="Picture 7">
            <a:extLst>
              <a:ext uri="{FF2B5EF4-FFF2-40B4-BE49-F238E27FC236}">
                <a16:creationId xmlns:a16="http://schemas.microsoft.com/office/drawing/2014/main" id="{912CC3EC-8402-8D4B-A039-5661763429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6431" y="14654541"/>
            <a:ext cx="1454204" cy="4138198"/>
          </a:xfrm>
          <a:prstGeom prst="rect">
            <a:avLst/>
          </a:prstGeom>
        </p:spPr>
      </p:pic>
      <p:pic>
        <p:nvPicPr>
          <p:cNvPr id="32" name="Picture 31">
            <a:extLst>
              <a:ext uri="{FF2B5EF4-FFF2-40B4-BE49-F238E27FC236}">
                <a16:creationId xmlns:a16="http://schemas.microsoft.com/office/drawing/2014/main" id="{9D589131-0FF2-0D40-BD1B-D49B29C35A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7004" y="14632996"/>
            <a:ext cx="4111054" cy="4118767"/>
          </a:xfrm>
          <a:prstGeom prst="rect">
            <a:avLst/>
          </a:prstGeom>
        </p:spPr>
      </p:pic>
      <p:sp>
        <p:nvSpPr>
          <p:cNvPr id="33" name="TextBox 32">
            <a:extLst>
              <a:ext uri="{FF2B5EF4-FFF2-40B4-BE49-F238E27FC236}">
                <a16:creationId xmlns:a16="http://schemas.microsoft.com/office/drawing/2014/main" id="{F725CD2C-ACD0-304E-94B6-14E68C346E91}"/>
              </a:ext>
            </a:extLst>
          </p:cNvPr>
          <p:cNvSpPr txBox="1"/>
          <p:nvPr/>
        </p:nvSpPr>
        <p:spPr>
          <a:xfrm>
            <a:off x="8604313" y="19098924"/>
            <a:ext cx="2249091" cy="954107"/>
          </a:xfrm>
          <a:prstGeom prst="rect">
            <a:avLst/>
          </a:prstGeom>
          <a:noFill/>
        </p:spPr>
        <p:txBody>
          <a:bodyPr wrap="square" rtlCol="0">
            <a:spAutoFit/>
          </a:bodyPr>
          <a:lstStyle/>
          <a:p>
            <a:r>
              <a:rPr lang="en-US" sz="1400" dirty="0"/>
              <a:t>Figure 1. a. Sample Data of hyena study. b. Sample data plotted. c. Summary of sample data.</a:t>
            </a:r>
          </a:p>
        </p:txBody>
      </p:sp>
      <p:sp>
        <p:nvSpPr>
          <p:cNvPr id="34" name="TextBox 33">
            <a:extLst>
              <a:ext uri="{FF2B5EF4-FFF2-40B4-BE49-F238E27FC236}">
                <a16:creationId xmlns:a16="http://schemas.microsoft.com/office/drawing/2014/main" id="{FAC94EA9-F9A9-464D-9C1B-0525E56D227F}"/>
              </a:ext>
            </a:extLst>
          </p:cNvPr>
          <p:cNvSpPr txBox="1"/>
          <p:nvPr/>
        </p:nvSpPr>
        <p:spPr>
          <a:xfrm>
            <a:off x="6072266" y="14342615"/>
            <a:ext cx="374220" cy="302712"/>
          </a:xfrm>
          <a:prstGeom prst="rect">
            <a:avLst/>
          </a:prstGeom>
          <a:noFill/>
        </p:spPr>
        <p:txBody>
          <a:bodyPr wrap="square" rtlCol="0">
            <a:spAutoFit/>
          </a:bodyPr>
          <a:lstStyle/>
          <a:p>
            <a:r>
              <a:rPr lang="en-US" sz="1367" dirty="0"/>
              <a:t>A.</a:t>
            </a:r>
          </a:p>
        </p:txBody>
      </p:sp>
      <p:sp>
        <p:nvSpPr>
          <p:cNvPr id="44" name="TextBox 43">
            <a:extLst>
              <a:ext uri="{FF2B5EF4-FFF2-40B4-BE49-F238E27FC236}">
                <a16:creationId xmlns:a16="http://schemas.microsoft.com/office/drawing/2014/main" id="{883963CE-6776-E24E-8897-4437FEE6BA11}"/>
              </a:ext>
            </a:extLst>
          </p:cNvPr>
          <p:cNvSpPr txBox="1"/>
          <p:nvPr/>
        </p:nvSpPr>
        <p:spPr>
          <a:xfrm>
            <a:off x="7666403" y="14330284"/>
            <a:ext cx="571015" cy="302712"/>
          </a:xfrm>
          <a:prstGeom prst="rect">
            <a:avLst/>
          </a:prstGeom>
          <a:noFill/>
        </p:spPr>
        <p:txBody>
          <a:bodyPr wrap="square" rtlCol="0">
            <a:spAutoFit/>
          </a:bodyPr>
          <a:lstStyle/>
          <a:p>
            <a:r>
              <a:rPr lang="en-US" sz="1367" dirty="0"/>
              <a:t>B.</a:t>
            </a:r>
          </a:p>
        </p:txBody>
      </p:sp>
      <p:pic>
        <p:nvPicPr>
          <p:cNvPr id="35" name="Picture 34">
            <a:extLst>
              <a:ext uri="{FF2B5EF4-FFF2-40B4-BE49-F238E27FC236}">
                <a16:creationId xmlns:a16="http://schemas.microsoft.com/office/drawing/2014/main" id="{BC03EF51-83E0-4340-9B7C-B6F38DAA40D9}"/>
              </a:ext>
            </a:extLst>
          </p:cNvPr>
          <p:cNvPicPr>
            <a:picLocks noChangeAspect="1"/>
          </p:cNvPicPr>
          <p:nvPr/>
        </p:nvPicPr>
        <p:blipFill>
          <a:blip r:embed="rId5"/>
          <a:stretch>
            <a:fillRect/>
          </a:stretch>
        </p:blipFill>
        <p:spPr>
          <a:xfrm>
            <a:off x="10781180" y="7525696"/>
            <a:ext cx="2221298" cy="2493531"/>
          </a:xfrm>
          <a:prstGeom prst="rect">
            <a:avLst/>
          </a:prstGeom>
        </p:spPr>
      </p:pic>
      <p:sp>
        <p:nvSpPr>
          <p:cNvPr id="45" name="TextBox 44">
            <a:extLst>
              <a:ext uri="{FF2B5EF4-FFF2-40B4-BE49-F238E27FC236}">
                <a16:creationId xmlns:a16="http://schemas.microsoft.com/office/drawing/2014/main" id="{09EEBC62-00BE-3646-8459-DC5419885630}"/>
              </a:ext>
            </a:extLst>
          </p:cNvPr>
          <p:cNvSpPr txBox="1"/>
          <p:nvPr/>
        </p:nvSpPr>
        <p:spPr>
          <a:xfrm>
            <a:off x="29152623" y="19687930"/>
            <a:ext cx="2850627" cy="302712"/>
          </a:xfrm>
          <a:prstGeom prst="rect">
            <a:avLst/>
          </a:prstGeom>
          <a:noFill/>
        </p:spPr>
        <p:txBody>
          <a:bodyPr wrap="square" rtlCol="0">
            <a:spAutoFit/>
          </a:bodyPr>
          <a:lstStyle/>
          <a:p>
            <a:pPr algn="ctr"/>
            <a:r>
              <a:rPr lang="en-US" sz="1367" dirty="0"/>
              <a:t>Figure 2. Regression Summary</a:t>
            </a:r>
          </a:p>
        </p:txBody>
      </p:sp>
      <p:sp>
        <p:nvSpPr>
          <p:cNvPr id="49" name="TextBox 48">
            <a:extLst>
              <a:ext uri="{FF2B5EF4-FFF2-40B4-BE49-F238E27FC236}">
                <a16:creationId xmlns:a16="http://schemas.microsoft.com/office/drawing/2014/main" id="{FB3A3700-5551-024C-ACBC-C937E90E0951}"/>
              </a:ext>
            </a:extLst>
          </p:cNvPr>
          <p:cNvSpPr txBox="1"/>
          <p:nvPr/>
        </p:nvSpPr>
        <p:spPr>
          <a:xfrm>
            <a:off x="6030442" y="18857626"/>
            <a:ext cx="571015" cy="302712"/>
          </a:xfrm>
          <a:prstGeom prst="rect">
            <a:avLst/>
          </a:prstGeom>
          <a:noFill/>
        </p:spPr>
        <p:txBody>
          <a:bodyPr wrap="square" rtlCol="0">
            <a:spAutoFit/>
          </a:bodyPr>
          <a:lstStyle/>
          <a:p>
            <a:r>
              <a:rPr lang="en-US" sz="1367" dirty="0"/>
              <a:t>C.</a:t>
            </a:r>
          </a:p>
        </p:txBody>
      </p:sp>
      <p:sp>
        <p:nvSpPr>
          <p:cNvPr id="46" name="TextBox 45">
            <a:extLst>
              <a:ext uri="{FF2B5EF4-FFF2-40B4-BE49-F238E27FC236}">
                <a16:creationId xmlns:a16="http://schemas.microsoft.com/office/drawing/2014/main" id="{2116BF0E-CD1D-184E-94A1-E56883021FE1}"/>
              </a:ext>
            </a:extLst>
          </p:cNvPr>
          <p:cNvSpPr txBox="1"/>
          <p:nvPr/>
        </p:nvSpPr>
        <p:spPr>
          <a:xfrm>
            <a:off x="29231984" y="23902936"/>
            <a:ext cx="7915306" cy="1200329"/>
          </a:xfrm>
          <a:prstGeom prst="rect">
            <a:avLst/>
          </a:prstGeom>
          <a:noFill/>
        </p:spPr>
        <p:txBody>
          <a:bodyPr wrap="square" rtlCol="0">
            <a:spAutoFit/>
          </a:bodyPr>
          <a:lstStyle/>
          <a:p>
            <a:pPr algn="r"/>
            <a:r>
              <a:rPr lang="en-US" sz="1800" b="1" dirty="0"/>
              <a:t>References:</a:t>
            </a:r>
          </a:p>
          <a:p>
            <a:pPr algn="r"/>
            <a:r>
              <a:rPr lang="en-US" sz="1800" dirty="0"/>
              <a:t>Whitlock, Michael, and </a:t>
            </a:r>
            <a:r>
              <a:rPr lang="en-US" sz="1800" dirty="0" err="1"/>
              <a:t>Dolph</a:t>
            </a:r>
            <a:r>
              <a:rPr lang="en-US" sz="1800" dirty="0"/>
              <a:t> Schluter. </a:t>
            </a:r>
            <a:r>
              <a:rPr lang="en-US" sz="1800" i="1" dirty="0"/>
              <a:t>The Analysis of Biological Data</a:t>
            </a:r>
            <a:r>
              <a:rPr lang="en-US" sz="1800" dirty="0"/>
              <a:t>. Macmillan Education, 2015.</a:t>
            </a:r>
          </a:p>
          <a:p>
            <a:pPr algn="r"/>
            <a:endParaRPr lang="en-US" sz="1800" dirty="0"/>
          </a:p>
        </p:txBody>
      </p:sp>
      <p:pic>
        <p:nvPicPr>
          <p:cNvPr id="14" name="Picture 13">
            <a:extLst>
              <a:ext uri="{FF2B5EF4-FFF2-40B4-BE49-F238E27FC236}">
                <a16:creationId xmlns:a16="http://schemas.microsoft.com/office/drawing/2014/main" id="{897CEA68-322E-A848-B807-1F125BDDF4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808972" y="7228880"/>
            <a:ext cx="3116663" cy="3116663"/>
          </a:xfrm>
          <a:prstGeom prst="rect">
            <a:avLst/>
          </a:prstGeom>
        </p:spPr>
      </p:pic>
      <p:pic>
        <p:nvPicPr>
          <p:cNvPr id="36" name="Picture 35">
            <a:extLst>
              <a:ext uri="{FF2B5EF4-FFF2-40B4-BE49-F238E27FC236}">
                <a16:creationId xmlns:a16="http://schemas.microsoft.com/office/drawing/2014/main" id="{02881B1B-DDBA-0244-AC44-DF597484EF6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6431" y="19169455"/>
            <a:ext cx="2364994" cy="1083128"/>
          </a:xfrm>
          <a:prstGeom prst="rect">
            <a:avLst/>
          </a:prstGeom>
        </p:spPr>
      </p:pic>
      <p:sp>
        <p:nvSpPr>
          <p:cNvPr id="52" name="TextBox 51">
            <a:extLst>
              <a:ext uri="{FF2B5EF4-FFF2-40B4-BE49-F238E27FC236}">
                <a16:creationId xmlns:a16="http://schemas.microsoft.com/office/drawing/2014/main" id="{F11CDC43-65BC-5A41-BA0B-901AE0F4AC5C}"/>
              </a:ext>
            </a:extLst>
          </p:cNvPr>
          <p:cNvSpPr txBox="1"/>
          <p:nvPr/>
        </p:nvSpPr>
        <p:spPr>
          <a:xfrm>
            <a:off x="23379208" y="10394843"/>
            <a:ext cx="4261392" cy="302712"/>
          </a:xfrm>
          <a:prstGeom prst="rect">
            <a:avLst/>
          </a:prstGeom>
          <a:noFill/>
        </p:spPr>
        <p:txBody>
          <a:bodyPr wrap="square" rtlCol="0">
            <a:spAutoFit/>
          </a:bodyPr>
          <a:lstStyle/>
          <a:p>
            <a:pPr algn="ctr"/>
            <a:r>
              <a:rPr lang="en-US" sz="1367" dirty="0"/>
              <a:t>Figure 3. Sample data plotted with line of best fit. </a:t>
            </a:r>
          </a:p>
        </p:txBody>
      </p:sp>
      <p:sp>
        <p:nvSpPr>
          <p:cNvPr id="48" name="TextBox 47">
            <a:extLst>
              <a:ext uri="{FF2B5EF4-FFF2-40B4-BE49-F238E27FC236}">
                <a16:creationId xmlns:a16="http://schemas.microsoft.com/office/drawing/2014/main" id="{2AC4C0AE-D50A-254A-B321-3B5214272A13}"/>
              </a:ext>
            </a:extLst>
          </p:cNvPr>
          <p:cNvSpPr txBox="1"/>
          <p:nvPr/>
        </p:nvSpPr>
        <p:spPr>
          <a:xfrm>
            <a:off x="266540" y="23590885"/>
            <a:ext cx="10730249" cy="1323439"/>
          </a:xfrm>
          <a:prstGeom prst="rect">
            <a:avLst/>
          </a:prstGeom>
          <a:noFill/>
        </p:spPr>
        <p:txBody>
          <a:bodyPr wrap="square" rtlCol="0">
            <a:spAutoFit/>
          </a:bodyPr>
          <a:lstStyle/>
          <a:p>
            <a:r>
              <a:rPr lang="en-US" dirty="0" err="1"/>
              <a:t>Github</a:t>
            </a:r>
            <a:r>
              <a:rPr lang="en-US" dirty="0"/>
              <a:t> repository link: </a:t>
            </a:r>
            <a:r>
              <a:rPr lang="en-US" dirty="0">
                <a:hlinkClick r:id="rId8"/>
              </a:rPr>
              <a:t>https://github.com/sdp43/BioStatsFinalProject</a:t>
            </a:r>
            <a:endParaRPr lang="en-US" dirty="0"/>
          </a:p>
        </p:txBody>
      </p:sp>
      <p:pic>
        <p:nvPicPr>
          <p:cNvPr id="51" name="Picture 50">
            <a:extLst>
              <a:ext uri="{FF2B5EF4-FFF2-40B4-BE49-F238E27FC236}">
                <a16:creationId xmlns:a16="http://schemas.microsoft.com/office/drawing/2014/main" id="{2E2AA640-485B-174A-AFFB-5BBBADC2F14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319856" y="16939061"/>
            <a:ext cx="4732704" cy="2675470"/>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introspectiveporpoise|09-201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0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40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1687</TotalTime>
  <Words>442</Words>
  <Application>Microsoft Macintosh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Domine</vt:lpstr>
      <vt:lpstr>Montserrat Semi Bold</vt:lpstr>
      <vt:lpstr>Arial</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Pandya, Shivani D</cp:lastModifiedBy>
  <cp:revision>59</cp:revision>
  <dcterms:modified xsi:type="dcterms:W3CDTF">2019-11-28T01:12:20Z</dcterms:modified>
  <cp:category>science research poster</cp:category>
</cp:coreProperties>
</file>